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6858000" cx="12192000"/>
  <p:notesSz cx="6858000" cy="9144000"/>
  <p:embeddedFontLst>
    <p:embeddedFont>
      <p:font typeface="Comfortaa SemiBold"/>
      <p:regular r:id="rId17"/>
      <p:bold r:id="rId18"/>
    </p:embeddedFont>
    <p:embeddedFont>
      <p:font typeface="Roboto"/>
      <p:regular r:id="rId19"/>
      <p:bold r:id="rId20"/>
      <p:italic r:id="rId21"/>
      <p:boldItalic r:id="rId22"/>
    </p:embeddedFont>
    <p:embeddedFont>
      <p:font typeface="Manrope SemiBold"/>
      <p:regular r:id="rId23"/>
      <p:bold r:id="rId24"/>
    </p:embeddedFont>
    <p:embeddedFont>
      <p:font typeface="Manrope"/>
      <p:regular r:id="rId25"/>
      <p:bold r:id="rId26"/>
    </p:embeddedFont>
    <p:embeddedFont>
      <p:font typeface="MuseoModerno Black"/>
      <p:bold r:id="rId27"/>
      <p:boldItalic r:id="rId28"/>
    </p:embeddedFont>
    <p:embeddedFont>
      <p:font typeface="Comfortaa"/>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58">
          <p15:clr>
            <a:srgbClr val="A4A3A4"/>
          </p15:clr>
        </p15:guide>
        <p15:guide id="2" pos="3840">
          <p15:clr>
            <a:srgbClr val="A4A3A4"/>
          </p15:clr>
        </p15:guide>
        <p15:guide id="3" pos="267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58" orient="horz"/>
        <p:guide pos="3840"/>
        <p:guide pos="2677"/>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anropeSemiBold-bold.fntdata"/><Relationship Id="rId23" Type="http://schemas.openxmlformats.org/officeDocument/2006/relationships/font" Target="fonts/ManropeSemiBo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anrope-bold.fntdata"/><Relationship Id="rId25" Type="http://schemas.openxmlformats.org/officeDocument/2006/relationships/font" Target="fonts/Manrope-regular.fntdata"/><Relationship Id="rId28" Type="http://schemas.openxmlformats.org/officeDocument/2006/relationships/font" Target="fonts/MuseoModernoBlack-boldItalic.fntdata"/><Relationship Id="rId27" Type="http://schemas.openxmlformats.org/officeDocument/2006/relationships/font" Target="fonts/MuseoModernoBlack-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omfortaa-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Comfortaa-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omfortaaSemiBold-regular.fntdata"/><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font" Target="fonts/ComfortaaSemiBold-bold.fntdata"/></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1pPr>
            <a:lvl2pPr lvl="1"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2pPr>
            <a:lvl3pPr lvl="2"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3pPr>
            <a:lvl4pPr lvl="3"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4pPr>
            <a:lvl5pPr lvl="4"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5pPr>
            <a:lvl6pPr lvl="5"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6pPr>
            <a:lvl7pPr lvl="6"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7pPr>
            <a:lvl8pPr lvl="7"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8pPr>
            <a:lvl9pPr lvl="8"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1pPr>
            <a:lvl2pPr lvl="1"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2pPr>
            <a:lvl3pPr lvl="2"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3pPr>
            <a:lvl4pPr lvl="3"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4pPr>
            <a:lvl5pPr lvl="4"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5pPr>
            <a:lvl6pPr lvl="5"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6pPr>
            <a:lvl7pPr lvl="6"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7pPr>
            <a:lvl8pPr lvl="7"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8pPr>
            <a:lvl9pPr lvl="8"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1pPr>
            <a:lvl2pPr indent="-228600" lvl="1" marL="914400" marR="0" rtl="0" algn="l">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2pPr>
            <a:lvl3pPr indent="-228600" lvl="2" marL="1371600" marR="0" rtl="0" algn="l">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3pPr>
            <a:lvl4pPr indent="-228600" lvl="3" marL="1828800" marR="0" rtl="0" algn="l">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4pPr>
            <a:lvl5pPr indent="-228600" lvl="4" marL="2286000" marR="0" rtl="0" algn="l">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5pPr>
            <a:lvl6pPr indent="-228600" lvl="5" marL="2743200" marR="0" rtl="0" algn="l">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6pPr>
            <a:lvl7pPr indent="-228600" lvl="6" marL="3200400" marR="0" rtl="0" algn="l">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7pPr>
            <a:lvl8pPr indent="-228600" lvl="7" marL="3657600" marR="0" rtl="0" algn="l">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8pPr>
            <a:lvl9pPr indent="-228600" lvl="8" marL="4114800" marR="0" rtl="0" algn="l">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anrope SemiBold"/>
                <a:ea typeface="Manrope SemiBold"/>
                <a:cs typeface="Manrope SemiBold"/>
                <a:sym typeface="Manrope SemiBold"/>
              </a:defRPr>
            </a:lvl1pPr>
            <a:lvl2pPr lvl="1"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2pPr>
            <a:lvl3pPr lvl="2"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3pPr>
            <a:lvl4pPr lvl="3"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4pPr>
            <a:lvl5pPr lvl="4"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5pPr>
            <a:lvl6pPr lvl="5"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6pPr>
            <a:lvl7pPr lvl="6"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7pPr>
            <a:lvl8pPr lvl="7"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8pPr>
            <a:lvl9pPr lvl="8"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Manrope SemiBold"/>
                <a:ea typeface="Manrope SemiBold"/>
                <a:cs typeface="Manrope SemiBold"/>
                <a:sym typeface="Manrope SemiBold"/>
              </a:rPr>
              <a:t>‹#›</a:t>
            </a:fld>
            <a:endParaRPr b="0" i="0" sz="1200" u="none" cap="none" strike="noStrike">
              <a:solidFill>
                <a:schemeClr val="dk1"/>
              </a:solidFill>
              <a:latin typeface="Manrope SemiBold"/>
              <a:ea typeface="Manrope SemiBold"/>
              <a:cs typeface="Manrope SemiBold"/>
              <a:sym typeface="Manrope SemiBold"/>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d1444a67f0_0_1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8" name="Google Shape;98;g2d1444a67f0_0_10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 name="Google Shape;99;g2d1444a67f0_0_10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d1444a67f0_0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0" name="Google Shape;230;g2d1444a67f0_0_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1" name="Google Shape;231;g2d1444a67f0_0_8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3" name="Google Shape;253;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9" name="Google Shape;109;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 name="Google Shape;110;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9" name="Google Shape;11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d18f867a14_0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d18f867a14_0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g2d18f867a14_0_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1" name="Google Shape;15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d1444a67f0_0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0" name="Google Shape;160;g2d1444a67f0_0_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g2d1444a67f0_0_5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d1444a67f0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g2d1444a67f0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g2d1444a67f0_0_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4" name="Google Shape;184;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d1444a67f0_0_1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7" name="Google Shape;207;g2d1444a67f0_0_1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8" name="Google Shape;208;g2d1444a67f0_0_11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幻灯片" type="title">
  <p:cSld name="TITLE">
    <p:spTree>
      <p:nvGrpSpPr>
        <p:cNvPr id="27" name="Shape 27"/>
        <p:cNvGrpSpPr/>
        <p:nvPr/>
      </p:nvGrpSpPr>
      <p:grpSpPr>
        <a:xfrm>
          <a:off x="0" y="0"/>
          <a:ext cx="0" cy="0"/>
          <a:chOff x="0" y="0"/>
          <a:chExt cx="0" cy="0"/>
        </a:xfrm>
      </p:grpSpPr>
      <p:sp>
        <p:nvSpPr>
          <p:cNvPr id="28" name="Google Shape;28;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MuseoModerno Black"/>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0" name="Google Shape;30;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竖排文字" type="vertTx">
  <p:cSld name="VERTICAL_TEXT">
    <p:spTree>
      <p:nvGrpSpPr>
        <p:cNvPr id="84" name="Shape 84"/>
        <p:cNvGrpSpPr/>
        <p:nvPr/>
      </p:nvGrpSpPr>
      <p:grpSpPr>
        <a:xfrm>
          <a:off x="0" y="0"/>
          <a:ext cx="0" cy="0"/>
          <a:chOff x="0" y="0"/>
          <a:chExt cx="0" cy="0"/>
        </a:xfrm>
      </p:grpSpPr>
      <p:sp>
        <p:nvSpPr>
          <p:cNvPr id="85" name="Google Shape;85;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7" name="Google Shape;87;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竖排标题与文本" type="vertTitleAndTx">
  <p:cSld name="VERTICAL_TITLE_AND_VERTICAL_TEXT">
    <p:spTree>
      <p:nvGrpSpPr>
        <p:cNvPr id="90" name="Shape 90"/>
        <p:cNvGrpSpPr/>
        <p:nvPr/>
      </p:nvGrpSpPr>
      <p:grpSpPr>
        <a:xfrm>
          <a:off x="0" y="0"/>
          <a:ext cx="0" cy="0"/>
          <a:chOff x="0" y="0"/>
          <a:chExt cx="0" cy="0"/>
        </a:xfrm>
      </p:grpSpPr>
      <p:sp>
        <p:nvSpPr>
          <p:cNvPr id="91" name="Google Shape;91;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内容" type="obj">
  <p:cSld name="OBJECT">
    <p:spTree>
      <p:nvGrpSpPr>
        <p:cNvPr id="33" name="Shape 33"/>
        <p:cNvGrpSpPr/>
        <p:nvPr/>
      </p:nvGrpSpPr>
      <p:grpSpPr>
        <a:xfrm>
          <a:off x="0" y="0"/>
          <a:ext cx="0" cy="0"/>
          <a:chOff x="0" y="0"/>
          <a:chExt cx="0" cy="0"/>
        </a:xfrm>
      </p:grpSpPr>
      <p:sp>
        <p:nvSpPr>
          <p:cNvPr id="34" name="Google Shape;34;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节标题" type="secHead">
  <p:cSld name="SECTION_HEADER">
    <p:spTree>
      <p:nvGrpSpPr>
        <p:cNvPr id="39" name="Shape 39"/>
        <p:cNvGrpSpPr/>
        <p:nvPr/>
      </p:nvGrpSpPr>
      <p:grpSpPr>
        <a:xfrm>
          <a:off x="0" y="0"/>
          <a:ext cx="0" cy="0"/>
          <a:chOff x="0" y="0"/>
          <a:chExt cx="0" cy="0"/>
        </a:xfrm>
      </p:grpSpPr>
      <p:sp>
        <p:nvSpPr>
          <p:cNvPr id="40" name="Google Shape;40;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MuseoModerno Black"/>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2" name="Google Shape;42;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两栏内容" type="twoObj">
  <p:cSld name="TWO_OBJECTS">
    <p:spTree>
      <p:nvGrpSpPr>
        <p:cNvPr id="45" name="Shape 45"/>
        <p:cNvGrpSpPr/>
        <p:nvPr/>
      </p:nvGrpSpPr>
      <p:grpSpPr>
        <a:xfrm>
          <a:off x="0" y="0"/>
          <a:ext cx="0" cy="0"/>
          <a:chOff x="0" y="0"/>
          <a:chExt cx="0" cy="0"/>
        </a:xfrm>
      </p:grpSpPr>
      <p:sp>
        <p:nvSpPr>
          <p:cNvPr id="46" name="Google Shape;46;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较" type="twoTxTwoObj">
  <p:cSld name="TWO_OBJECTS_WITH_TEXT">
    <p:spTree>
      <p:nvGrpSpPr>
        <p:cNvPr id="52" name="Shape 52"/>
        <p:cNvGrpSpPr/>
        <p:nvPr/>
      </p:nvGrpSpPr>
      <p:grpSpPr>
        <a:xfrm>
          <a:off x="0" y="0"/>
          <a:ext cx="0" cy="0"/>
          <a:chOff x="0" y="0"/>
          <a:chExt cx="0" cy="0"/>
        </a:xfrm>
      </p:grpSpPr>
      <p:sp>
        <p:nvSpPr>
          <p:cNvPr id="53" name="Google Shape;53;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5" name="Google Shape;55;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7" name="Google Shape;57;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仅标题" type="titleOnly">
  <p:cSld name="TITLE_ONLY">
    <p:spTree>
      <p:nvGrpSpPr>
        <p:cNvPr id="61" name="Shape 61"/>
        <p:cNvGrpSpPr/>
        <p:nvPr/>
      </p:nvGrpSpPr>
      <p:grpSpPr>
        <a:xfrm>
          <a:off x="0" y="0"/>
          <a:ext cx="0" cy="0"/>
          <a:chOff x="0" y="0"/>
          <a:chExt cx="0" cy="0"/>
        </a:xfrm>
      </p:grpSpPr>
      <p:sp>
        <p:nvSpPr>
          <p:cNvPr id="62" name="Google Shape;62;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66" name="Shape 66"/>
        <p:cNvGrpSpPr/>
        <p:nvPr/>
      </p:nvGrpSpPr>
      <p:grpSpPr>
        <a:xfrm>
          <a:off x="0" y="0"/>
          <a:ext cx="0" cy="0"/>
          <a:chOff x="0" y="0"/>
          <a:chExt cx="0" cy="0"/>
        </a:xfrm>
      </p:grpSpPr>
      <p:sp>
        <p:nvSpPr>
          <p:cNvPr id="67" name="Google Shape;67;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内容与标题" type="objTx">
  <p:cSld name="OBJECT_WITH_CAPTION_TEXT">
    <p:spTree>
      <p:nvGrpSpPr>
        <p:cNvPr id="70" name="Shape 70"/>
        <p:cNvGrpSpPr/>
        <p:nvPr/>
      </p:nvGrpSpPr>
      <p:grpSpPr>
        <a:xfrm>
          <a:off x="0" y="0"/>
          <a:ext cx="0" cy="0"/>
          <a:chOff x="0" y="0"/>
          <a:chExt cx="0" cy="0"/>
        </a:xfrm>
      </p:grpSpPr>
      <p:sp>
        <p:nvSpPr>
          <p:cNvPr id="71" name="Google Shape;71;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MuseoModerno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3" name="Google Shape;73;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4" name="Google Shape;74;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图片与标题" type="picTx">
  <p:cSld name="PICTURE_WITH_CAPTION_TEXT">
    <p:spTree>
      <p:nvGrpSpPr>
        <p:cNvPr id="77" name="Shape 77"/>
        <p:cNvGrpSpPr/>
        <p:nvPr/>
      </p:nvGrpSpPr>
      <p:grpSpPr>
        <a:xfrm>
          <a:off x="0" y="0"/>
          <a:ext cx="0" cy="0"/>
          <a:chOff x="0" y="0"/>
          <a:chExt cx="0" cy="0"/>
        </a:xfrm>
      </p:grpSpPr>
      <p:sp>
        <p:nvSpPr>
          <p:cNvPr id="78" name="Google Shape;78;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MuseoModerno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10"/>
          <p:cNvSpPr/>
          <p:nvPr>
            <p:ph idx="2" type="pic"/>
          </p:nvPr>
        </p:nvSpPr>
        <p:spPr>
          <a:xfrm>
            <a:off x="5183188" y="987425"/>
            <a:ext cx="6172200" cy="4873625"/>
          </a:xfrm>
          <a:prstGeom prst="rect">
            <a:avLst/>
          </a:prstGeom>
          <a:noFill/>
          <a:ln>
            <a:noFill/>
          </a:ln>
        </p:spPr>
      </p:sp>
      <p:sp>
        <p:nvSpPr>
          <p:cNvPr id="80" name="Google Shape;80;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1" name="Google Shape;81;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MuseoModerno Black"/>
              <a:buNone/>
              <a:defRPr b="0" i="0" sz="4400" u="none" cap="none" strike="noStrike">
                <a:solidFill>
                  <a:schemeClr val="dk1"/>
                </a:solidFill>
                <a:latin typeface="MuseoModerno Black"/>
                <a:ea typeface="MuseoModerno Black"/>
                <a:cs typeface="MuseoModerno Black"/>
                <a:sym typeface="MuseoModern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Manrope SemiBold"/>
                <a:ea typeface="Manrope SemiBold"/>
                <a:cs typeface="Manrope SemiBold"/>
                <a:sym typeface="Manrope SemiBold"/>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anrope SemiBold"/>
                <a:ea typeface="Manrope SemiBold"/>
                <a:cs typeface="Manrope SemiBold"/>
                <a:sym typeface="Manrope SemiBold"/>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nrope SemiBold"/>
                <a:ea typeface="Manrope SemiBold"/>
                <a:cs typeface="Manrope SemiBold"/>
                <a:sym typeface="Manrope SemiBold"/>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nrope SemiBold"/>
                <a:ea typeface="Manrope SemiBold"/>
                <a:cs typeface="Manrope SemiBold"/>
                <a:sym typeface="Manrope SemiBold"/>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nrope SemiBold"/>
                <a:ea typeface="Manrope SemiBold"/>
                <a:cs typeface="Manrope SemiBold"/>
                <a:sym typeface="Manrope SemiBold"/>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nrope SemiBold"/>
                <a:ea typeface="Manrope SemiBold"/>
                <a:cs typeface="Manrope SemiBold"/>
                <a:sym typeface="Manrope SemiBold"/>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nrope SemiBold"/>
                <a:ea typeface="Manrope SemiBold"/>
                <a:cs typeface="Manrope SemiBold"/>
                <a:sym typeface="Manrope SemiBold"/>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nrope SemiBold"/>
                <a:ea typeface="Manrope SemiBold"/>
                <a:cs typeface="Manrope SemiBold"/>
                <a:sym typeface="Manrope SemiBold"/>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nrope SemiBold"/>
                <a:ea typeface="Manrope SemiBold"/>
                <a:cs typeface="Manrope SemiBold"/>
                <a:sym typeface="Manrope SemiBold"/>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Manrope SemiBold"/>
                <a:ea typeface="Manrope SemiBold"/>
                <a:cs typeface="Manrope SemiBold"/>
                <a:sym typeface="Manrope SemiBold"/>
              </a:defRPr>
            </a:lvl1pPr>
            <a:lvl2pPr lvl="1"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2pPr>
            <a:lvl3pPr lvl="2"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3pPr>
            <a:lvl4pPr lvl="3"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4pPr>
            <a:lvl5pPr lvl="4"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5pPr>
            <a:lvl6pPr lvl="5"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6pPr>
            <a:lvl7pPr lvl="6"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7pPr>
            <a:lvl8pPr lvl="7"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8pPr>
            <a:lvl9pPr lvl="8"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Manrope SemiBold"/>
                <a:ea typeface="Manrope SemiBold"/>
                <a:cs typeface="Manrope SemiBold"/>
                <a:sym typeface="Manrope SemiBold"/>
              </a:defRPr>
            </a:lvl1pPr>
            <a:lvl2pPr lvl="1"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2pPr>
            <a:lvl3pPr lvl="2"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3pPr>
            <a:lvl4pPr lvl="3"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4pPr>
            <a:lvl5pPr lvl="4"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5pPr>
            <a:lvl6pPr lvl="5"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6pPr>
            <a:lvl7pPr lvl="6"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7pPr>
            <a:lvl8pPr lvl="7"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8pPr>
            <a:lvl9pPr lvl="8" marR="0" rtl="0" algn="l">
              <a:spcBef>
                <a:spcPts val="0"/>
              </a:spcBef>
              <a:spcAft>
                <a:spcPts val="0"/>
              </a:spcAft>
              <a:buSzPts val="1400"/>
              <a:buNone/>
              <a:defRPr b="0" i="0" sz="1800" u="none" cap="none" strike="noStrike">
                <a:solidFill>
                  <a:schemeClr val="dk1"/>
                </a:solidFill>
                <a:latin typeface="Manrope SemiBold"/>
                <a:ea typeface="Manrope SemiBold"/>
                <a:cs typeface="Manrope SemiBold"/>
                <a:sym typeface="Manrope SemiBold"/>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Manrope SemiBold"/>
                <a:ea typeface="Manrope SemiBold"/>
                <a:cs typeface="Manrope SemiBold"/>
                <a:sym typeface="Manrope SemiBold"/>
              </a:defRPr>
            </a:lvl1pPr>
            <a:lvl2pPr indent="0" lvl="1" marL="0" marR="0" rtl="0" algn="r">
              <a:spcBef>
                <a:spcPts val="0"/>
              </a:spcBef>
              <a:buNone/>
              <a:defRPr b="0" i="0" sz="1200" u="none" cap="none" strike="noStrike">
                <a:solidFill>
                  <a:srgbClr val="888888"/>
                </a:solidFill>
                <a:latin typeface="Manrope SemiBold"/>
                <a:ea typeface="Manrope SemiBold"/>
                <a:cs typeface="Manrope SemiBold"/>
                <a:sym typeface="Manrope SemiBold"/>
              </a:defRPr>
            </a:lvl2pPr>
            <a:lvl3pPr indent="0" lvl="2" marL="0" marR="0" rtl="0" algn="r">
              <a:spcBef>
                <a:spcPts val="0"/>
              </a:spcBef>
              <a:buNone/>
              <a:defRPr b="0" i="0" sz="1200" u="none" cap="none" strike="noStrike">
                <a:solidFill>
                  <a:srgbClr val="888888"/>
                </a:solidFill>
                <a:latin typeface="Manrope SemiBold"/>
                <a:ea typeface="Manrope SemiBold"/>
                <a:cs typeface="Manrope SemiBold"/>
                <a:sym typeface="Manrope SemiBold"/>
              </a:defRPr>
            </a:lvl3pPr>
            <a:lvl4pPr indent="0" lvl="3" marL="0" marR="0" rtl="0" algn="r">
              <a:spcBef>
                <a:spcPts val="0"/>
              </a:spcBef>
              <a:buNone/>
              <a:defRPr b="0" i="0" sz="1200" u="none" cap="none" strike="noStrike">
                <a:solidFill>
                  <a:srgbClr val="888888"/>
                </a:solidFill>
                <a:latin typeface="Manrope SemiBold"/>
                <a:ea typeface="Manrope SemiBold"/>
                <a:cs typeface="Manrope SemiBold"/>
                <a:sym typeface="Manrope SemiBold"/>
              </a:defRPr>
            </a:lvl4pPr>
            <a:lvl5pPr indent="0" lvl="4" marL="0" marR="0" rtl="0" algn="r">
              <a:spcBef>
                <a:spcPts val="0"/>
              </a:spcBef>
              <a:buNone/>
              <a:defRPr b="0" i="0" sz="1200" u="none" cap="none" strike="noStrike">
                <a:solidFill>
                  <a:srgbClr val="888888"/>
                </a:solidFill>
                <a:latin typeface="Manrope SemiBold"/>
                <a:ea typeface="Manrope SemiBold"/>
                <a:cs typeface="Manrope SemiBold"/>
                <a:sym typeface="Manrope SemiBold"/>
              </a:defRPr>
            </a:lvl5pPr>
            <a:lvl6pPr indent="0" lvl="5" marL="0" marR="0" rtl="0" algn="r">
              <a:spcBef>
                <a:spcPts val="0"/>
              </a:spcBef>
              <a:buNone/>
              <a:defRPr b="0" i="0" sz="1200" u="none" cap="none" strike="noStrike">
                <a:solidFill>
                  <a:srgbClr val="888888"/>
                </a:solidFill>
                <a:latin typeface="Manrope SemiBold"/>
                <a:ea typeface="Manrope SemiBold"/>
                <a:cs typeface="Manrope SemiBold"/>
                <a:sym typeface="Manrope SemiBold"/>
              </a:defRPr>
            </a:lvl6pPr>
            <a:lvl7pPr indent="0" lvl="6" marL="0" marR="0" rtl="0" algn="r">
              <a:spcBef>
                <a:spcPts val="0"/>
              </a:spcBef>
              <a:buNone/>
              <a:defRPr b="0" i="0" sz="1200" u="none" cap="none" strike="noStrike">
                <a:solidFill>
                  <a:srgbClr val="888888"/>
                </a:solidFill>
                <a:latin typeface="Manrope SemiBold"/>
                <a:ea typeface="Manrope SemiBold"/>
                <a:cs typeface="Manrope SemiBold"/>
                <a:sym typeface="Manrope SemiBold"/>
              </a:defRPr>
            </a:lvl7pPr>
            <a:lvl8pPr indent="0" lvl="7" marL="0" marR="0" rtl="0" algn="r">
              <a:spcBef>
                <a:spcPts val="0"/>
              </a:spcBef>
              <a:buNone/>
              <a:defRPr b="0" i="0" sz="1200" u="none" cap="none" strike="noStrike">
                <a:solidFill>
                  <a:srgbClr val="888888"/>
                </a:solidFill>
                <a:latin typeface="Manrope SemiBold"/>
                <a:ea typeface="Manrope SemiBold"/>
                <a:cs typeface="Manrope SemiBold"/>
                <a:sym typeface="Manrope SemiBold"/>
              </a:defRPr>
            </a:lvl8pPr>
            <a:lvl9pPr indent="0" lvl="8" marL="0" marR="0" rtl="0" algn="r">
              <a:spcBef>
                <a:spcPts val="0"/>
              </a:spcBef>
              <a:buNone/>
              <a:defRPr b="0" i="0" sz="1200" u="none" cap="none" strike="noStrike">
                <a:solidFill>
                  <a:srgbClr val="888888"/>
                </a:solidFill>
                <a:latin typeface="Manrope SemiBold"/>
                <a:ea typeface="Manrope SemiBold"/>
                <a:cs typeface="Manrope SemiBold"/>
                <a:sym typeface="Manrope SemiBold"/>
              </a:defRPr>
            </a:lvl9pPr>
          </a:lstStyle>
          <a:p>
            <a:pPr indent="0" lvl="0" marL="0" rtl="0" algn="r">
              <a:spcBef>
                <a:spcPts val="0"/>
              </a:spcBef>
              <a:spcAft>
                <a:spcPts val="0"/>
              </a:spcAft>
              <a:buNone/>
            </a:pPr>
            <a:fld id="{00000000-1234-1234-1234-123412341234}" type="slidenum">
              <a:rPr lang="en-US"/>
              <a:t>‹#›</a:t>
            </a:fld>
            <a:endParaRPr/>
          </a:p>
        </p:txBody>
      </p:sp>
      <p:grpSp>
        <p:nvGrpSpPr>
          <p:cNvPr id="15" name="Google Shape;15;p1"/>
          <p:cNvGrpSpPr/>
          <p:nvPr/>
        </p:nvGrpSpPr>
        <p:grpSpPr>
          <a:xfrm>
            <a:off x="0" y="0"/>
            <a:ext cx="12192000" cy="6858000"/>
            <a:chOff x="0" y="0"/>
            <a:chExt cx="12192000" cy="6858000"/>
          </a:xfrm>
        </p:grpSpPr>
        <p:grpSp>
          <p:nvGrpSpPr>
            <p:cNvPr id="16" name="Google Shape;16;p1"/>
            <p:cNvGrpSpPr/>
            <p:nvPr/>
          </p:nvGrpSpPr>
          <p:grpSpPr>
            <a:xfrm>
              <a:off x="0" y="0"/>
              <a:ext cx="12192000" cy="6858000"/>
              <a:chOff x="0" y="0"/>
              <a:chExt cx="12192000" cy="6858000"/>
            </a:xfrm>
          </p:grpSpPr>
          <p:sp>
            <p:nvSpPr>
              <p:cNvPr id="17" name="Google Shape;17;p1"/>
              <p:cNvSpPr/>
              <p:nvPr/>
            </p:nvSpPr>
            <p:spPr>
              <a:xfrm>
                <a:off x="0" y="0"/>
                <a:ext cx="12192000" cy="6858000"/>
              </a:xfrm>
              <a:prstGeom prst="rect">
                <a:avLst/>
              </a:prstGeom>
              <a:solidFill>
                <a:srgbClr val="3C2A6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rope SemiBold"/>
                  <a:ea typeface="Manrope SemiBold"/>
                  <a:cs typeface="Manrope SemiBold"/>
                  <a:sym typeface="Manrope SemiBold"/>
                </a:endParaRPr>
              </a:p>
            </p:txBody>
          </p:sp>
          <p:sp>
            <p:nvSpPr>
              <p:cNvPr id="18" name="Google Shape;18;p1"/>
              <p:cNvSpPr/>
              <p:nvPr/>
            </p:nvSpPr>
            <p:spPr>
              <a:xfrm>
                <a:off x="123825" y="6626944"/>
                <a:ext cx="1066347" cy="199504"/>
              </a:xfrm>
              <a:custGeom>
                <a:rect b="b" l="l" r="r" t="t"/>
                <a:pathLst>
                  <a:path extrusionOk="0" h="104" w="557">
                    <a:moveTo>
                      <a:pt x="471" y="104"/>
                    </a:moveTo>
                    <a:cubicBezTo>
                      <a:pt x="0" y="104"/>
                      <a:pt x="0" y="104"/>
                      <a:pt x="0" y="104"/>
                    </a:cubicBezTo>
                    <a:cubicBezTo>
                      <a:pt x="0" y="0"/>
                      <a:pt x="0" y="0"/>
                      <a:pt x="0" y="0"/>
                    </a:cubicBezTo>
                    <a:cubicBezTo>
                      <a:pt x="557" y="0"/>
                      <a:pt x="557" y="0"/>
                      <a:pt x="557" y="0"/>
                    </a:cubicBezTo>
                    <a:cubicBezTo>
                      <a:pt x="557" y="17"/>
                      <a:pt x="557" y="17"/>
                      <a:pt x="557" y="17"/>
                    </a:cubicBezTo>
                    <a:cubicBezTo>
                      <a:pt x="557" y="65"/>
                      <a:pt x="518" y="104"/>
                      <a:pt x="471" y="104"/>
                    </a:cubicBezTo>
                    <a:close/>
                  </a:path>
                </a:pathLst>
              </a:custGeom>
              <a:solidFill>
                <a:srgbClr val="5577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sp>
            <p:nvSpPr>
              <p:cNvPr id="19" name="Google Shape;19;p1"/>
              <p:cNvSpPr/>
              <p:nvPr/>
            </p:nvSpPr>
            <p:spPr>
              <a:xfrm>
                <a:off x="123825" y="102390"/>
                <a:ext cx="11944350" cy="6653221"/>
              </a:xfrm>
              <a:prstGeom prst="round1Rect">
                <a:avLst>
                  <a:gd fmla="val 16667" name="adj"/>
                </a:avLst>
              </a:prstGeom>
              <a:solidFill>
                <a:srgbClr val="4B34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0" name="Google Shape;20;p1"/>
              <p:cNvSpPr/>
              <p:nvPr/>
            </p:nvSpPr>
            <p:spPr>
              <a:xfrm>
                <a:off x="2403475" y="73025"/>
                <a:ext cx="3692525" cy="67087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grpSp>
            <p:nvGrpSpPr>
              <p:cNvPr id="21" name="Google Shape;21;p1"/>
              <p:cNvGrpSpPr/>
              <p:nvPr/>
            </p:nvGrpSpPr>
            <p:grpSpPr>
              <a:xfrm>
                <a:off x="11610149" y="6125027"/>
                <a:ext cx="377743" cy="702553"/>
                <a:chOff x="11604625" y="4570413"/>
                <a:chExt cx="498475" cy="927100"/>
              </a:xfrm>
            </p:grpSpPr>
            <p:sp>
              <p:nvSpPr>
                <p:cNvPr id="22" name="Google Shape;22;p1"/>
                <p:cNvSpPr/>
                <p:nvPr/>
              </p:nvSpPr>
              <p:spPr>
                <a:xfrm>
                  <a:off x="11604625" y="5251450"/>
                  <a:ext cx="498475" cy="246063"/>
                </a:xfrm>
                <a:custGeom>
                  <a:rect b="b" l="l" r="r" t="t"/>
                  <a:pathLst>
                    <a:path extrusionOk="0" h="81" w="164">
                      <a:moveTo>
                        <a:pt x="12" y="56"/>
                      </a:moveTo>
                      <a:cubicBezTo>
                        <a:pt x="5" y="56"/>
                        <a:pt x="0" y="62"/>
                        <a:pt x="0" y="69"/>
                      </a:cubicBezTo>
                      <a:cubicBezTo>
                        <a:pt x="0" y="75"/>
                        <a:pt x="5" y="81"/>
                        <a:pt x="12" y="81"/>
                      </a:cubicBezTo>
                      <a:cubicBezTo>
                        <a:pt x="19" y="81"/>
                        <a:pt x="24" y="75"/>
                        <a:pt x="24" y="69"/>
                      </a:cubicBezTo>
                      <a:cubicBezTo>
                        <a:pt x="24" y="62"/>
                        <a:pt x="19" y="56"/>
                        <a:pt x="12" y="56"/>
                      </a:cubicBezTo>
                      <a:moveTo>
                        <a:pt x="82" y="56"/>
                      </a:moveTo>
                      <a:cubicBezTo>
                        <a:pt x="75" y="56"/>
                        <a:pt x="70" y="62"/>
                        <a:pt x="70" y="69"/>
                      </a:cubicBezTo>
                      <a:cubicBezTo>
                        <a:pt x="70" y="75"/>
                        <a:pt x="75" y="81"/>
                        <a:pt x="82" y="81"/>
                      </a:cubicBezTo>
                      <a:cubicBezTo>
                        <a:pt x="89" y="81"/>
                        <a:pt x="94" y="75"/>
                        <a:pt x="94" y="69"/>
                      </a:cubicBezTo>
                      <a:cubicBezTo>
                        <a:pt x="94" y="62"/>
                        <a:pt x="89" y="56"/>
                        <a:pt x="82" y="56"/>
                      </a:cubicBezTo>
                      <a:moveTo>
                        <a:pt x="152" y="56"/>
                      </a:moveTo>
                      <a:cubicBezTo>
                        <a:pt x="145" y="56"/>
                        <a:pt x="140" y="62"/>
                        <a:pt x="140" y="69"/>
                      </a:cubicBezTo>
                      <a:cubicBezTo>
                        <a:pt x="140" y="75"/>
                        <a:pt x="145" y="81"/>
                        <a:pt x="152" y="81"/>
                      </a:cubicBezTo>
                      <a:cubicBezTo>
                        <a:pt x="159" y="81"/>
                        <a:pt x="164" y="75"/>
                        <a:pt x="164" y="69"/>
                      </a:cubicBezTo>
                      <a:cubicBezTo>
                        <a:pt x="164" y="62"/>
                        <a:pt x="159" y="56"/>
                        <a:pt x="152" y="56"/>
                      </a:cubicBezTo>
                      <a:moveTo>
                        <a:pt x="24" y="0"/>
                      </a:moveTo>
                      <a:cubicBezTo>
                        <a:pt x="0" y="0"/>
                        <a:pt x="0" y="0"/>
                        <a:pt x="0" y="0"/>
                      </a:cubicBezTo>
                      <a:cubicBezTo>
                        <a:pt x="0" y="6"/>
                        <a:pt x="6" y="11"/>
                        <a:pt x="12" y="11"/>
                      </a:cubicBezTo>
                      <a:cubicBezTo>
                        <a:pt x="18" y="11"/>
                        <a:pt x="24" y="6"/>
                        <a:pt x="24" y="0"/>
                      </a:cubicBezTo>
                      <a:moveTo>
                        <a:pt x="94" y="0"/>
                      </a:moveTo>
                      <a:cubicBezTo>
                        <a:pt x="70" y="0"/>
                        <a:pt x="70" y="0"/>
                        <a:pt x="70" y="0"/>
                      </a:cubicBezTo>
                      <a:cubicBezTo>
                        <a:pt x="70" y="6"/>
                        <a:pt x="76" y="11"/>
                        <a:pt x="82" y="11"/>
                      </a:cubicBezTo>
                      <a:cubicBezTo>
                        <a:pt x="88" y="11"/>
                        <a:pt x="94" y="6"/>
                        <a:pt x="94" y="0"/>
                      </a:cubicBezTo>
                      <a:moveTo>
                        <a:pt x="164" y="0"/>
                      </a:moveTo>
                      <a:cubicBezTo>
                        <a:pt x="140" y="0"/>
                        <a:pt x="140" y="0"/>
                        <a:pt x="140" y="0"/>
                      </a:cubicBezTo>
                      <a:cubicBezTo>
                        <a:pt x="140" y="6"/>
                        <a:pt x="146" y="11"/>
                        <a:pt x="152" y="11"/>
                      </a:cubicBezTo>
                      <a:cubicBezTo>
                        <a:pt x="158" y="11"/>
                        <a:pt x="164" y="6"/>
                        <a:pt x="164" y="0"/>
                      </a:cubicBezTo>
                    </a:path>
                  </a:pathLst>
                </a:custGeom>
                <a:solidFill>
                  <a:srgbClr val="5577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sp>
              <p:nvSpPr>
                <p:cNvPr id="23" name="Google Shape;23;p1"/>
                <p:cNvSpPr/>
                <p:nvPr/>
              </p:nvSpPr>
              <p:spPr>
                <a:xfrm>
                  <a:off x="11604625" y="4570413"/>
                  <a:ext cx="498475" cy="681038"/>
                </a:xfrm>
                <a:custGeom>
                  <a:rect b="b" l="l" r="r" t="t"/>
                  <a:pathLst>
                    <a:path extrusionOk="0" h="223" w="164">
                      <a:moveTo>
                        <a:pt x="12" y="209"/>
                      </a:moveTo>
                      <a:cubicBezTo>
                        <a:pt x="5" y="209"/>
                        <a:pt x="0" y="215"/>
                        <a:pt x="0" y="222"/>
                      </a:cubicBezTo>
                      <a:cubicBezTo>
                        <a:pt x="0" y="222"/>
                        <a:pt x="0" y="222"/>
                        <a:pt x="0" y="223"/>
                      </a:cubicBezTo>
                      <a:cubicBezTo>
                        <a:pt x="24" y="223"/>
                        <a:pt x="24" y="223"/>
                        <a:pt x="24" y="223"/>
                      </a:cubicBezTo>
                      <a:cubicBezTo>
                        <a:pt x="24" y="222"/>
                        <a:pt x="24" y="222"/>
                        <a:pt x="24" y="222"/>
                      </a:cubicBezTo>
                      <a:cubicBezTo>
                        <a:pt x="24" y="215"/>
                        <a:pt x="19" y="209"/>
                        <a:pt x="12" y="209"/>
                      </a:cubicBezTo>
                      <a:moveTo>
                        <a:pt x="82" y="209"/>
                      </a:moveTo>
                      <a:cubicBezTo>
                        <a:pt x="75" y="209"/>
                        <a:pt x="70" y="215"/>
                        <a:pt x="70" y="222"/>
                      </a:cubicBezTo>
                      <a:cubicBezTo>
                        <a:pt x="70" y="222"/>
                        <a:pt x="70" y="222"/>
                        <a:pt x="70" y="223"/>
                      </a:cubicBezTo>
                      <a:cubicBezTo>
                        <a:pt x="94" y="223"/>
                        <a:pt x="94" y="223"/>
                        <a:pt x="94" y="223"/>
                      </a:cubicBezTo>
                      <a:cubicBezTo>
                        <a:pt x="94" y="222"/>
                        <a:pt x="94" y="222"/>
                        <a:pt x="94" y="222"/>
                      </a:cubicBezTo>
                      <a:cubicBezTo>
                        <a:pt x="94" y="215"/>
                        <a:pt x="89" y="209"/>
                        <a:pt x="82" y="209"/>
                      </a:cubicBezTo>
                      <a:moveTo>
                        <a:pt x="152" y="209"/>
                      </a:moveTo>
                      <a:cubicBezTo>
                        <a:pt x="145" y="209"/>
                        <a:pt x="140" y="215"/>
                        <a:pt x="140" y="222"/>
                      </a:cubicBezTo>
                      <a:cubicBezTo>
                        <a:pt x="140" y="222"/>
                        <a:pt x="140" y="222"/>
                        <a:pt x="140" y="223"/>
                      </a:cubicBezTo>
                      <a:cubicBezTo>
                        <a:pt x="164" y="223"/>
                        <a:pt x="164" y="223"/>
                        <a:pt x="164" y="223"/>
                      </a:cubicBezTo>
                      <a:cubicBezTo>
                        <a:pt x="164" y="222"/>
                        <a:pt x="164" y="222"/>
                        <a:pt x="164" y="222"/>
                      </a:cubicBezTo>
                      <a:cubicBezTo>
                        <a:pt x="164" y="215"/>
                        <a:pt x="159" y="209"/>
                        <a:pt x="152" y="209"/>
                      </a:cubicBezTo>
                      <a:moveTo>
                        <a:pt x="12" y="139"/>
                      </a:moveTo>
                      <a:cubicBezTo>
                        <a:pt x="5" y="139"/>
                        <a:pt x="0" y="145"/>
                        <a:pt x="0" y="152"/>
                      </a:cubicBezTo>
                      <a:cubicBezTo>
                        <a:pt x="0" y="158"/>
                        <a:pt x="5" y="164"/>
                        <a:pt x="12" y="164"/>
                      </a:cubicBezTo>
                      <a:cubicBezTo>
                        <a:pt x="19" y="164"/>
                        <a:pt x="24" y="158"/>
                        <a:pt x="24" y="152"/>
                      </a:cubicBezTo>
                      <a:cubicBezTo>
                        <a:pt x="24" y="145"/>
                        <a:pt x="19" y="139"/>
                        <a:pt x="12" y="139"/>
                      </a:cubicBezTo>
                      <a:moveTo>
                        <a:pt x="82" y="139"/>
                      </a:moveTo>
                      <a:cubicBezTo>
                        <a:pt x="75" y="139"/>
                        <a:pt x="70" y="145"/>
                        <a:pt x="70" y="152"/>
                      </a:cubicBezTo>
                      <a:cubicBezTo>
                        <a:pt x="70" y="158"/>
                        <a:pt x="75" y="164"/>
                        <a:pt x="82" y="164"/>
                      </a:cubicBezTo>
                      <a:cubicBezTo>
                        <a:pt x="89" y="164"/>
                        <a:pt x="94" y="158"/>
                        <a:pt x="94" y="152"/>
                      </a:cubicBezTo>
                      <a:cubicBezTo>
                        <a:pt x="94" y="145"/>
                        <a:pt x="89" y="139"/>
                        <a:pt x="82" y="139"/>
                      </a:cubicBezTo>
                      <a:moveTo>
                        <a:pt x="152" y="139"/>
                      </a:moveTo>
                      <a:cubicBezTo>
                        <a:pt x="145" y="139"/>
                        <a:pt x="140" y="145"/>
                        <a:pt x="140" y="152"/>
                      </a:cubicBezTo>
                      <a:cubicBezTo>
                        <a:pt x="140" y="158"/>
                        <a:pt x="145" y="164"/>
                        <a:pt x="152" y="164"/>
                      </a:cubicBezTo>
                      <a:cubicBezTo>
                        <a:pt x="159" y="164"/>
                        <a:pt x="164" y="158"/>
                        <a:pt x="164" y="152"/>
                      </a:cubicBezTo>
                      <a:cubicBezTo>
                        <a:pt x="164" y="145"/>
                        <a:pt x="159" y="139"/>
                        <a:pt x="152" y="139"/>
                      </a:cubicBezTo>
                      <a:moveTo>
                        <a:pt x="12" y="69"/>
                      </a:moveTo>
                      <a:cubicBezTo>
                        <a:pt x="5" y="69"/>
                        <a:pt x="0" y="75"/>
                        <a:pt x="0" y="82"/>
                      </a:cubicBezTo>
                      <a:cubicBezTo>
                        <a:pt x="0" y="88"/>
                        <a:pt x="5" y="94"/>
                        <a:pt x="12" y="94"/>
                      </a:cubicBezTo>
                      <a:cubicBezTo>
                        <a:pt x="19" y="94"/>
                        <a:pt x="24" y="88"/>
                        <a:pt x="24" y="82"/>
                      </a:cubicBezTo>
                      <a:cubicBezTo>
                        <a:pt x="24" y="75"/>
                        <a:pt x="19" y="69"/>
                        <a:pt x="12" y="69"/>
                      </a:cubicBezTo>
                      <a:moveTo>
                        <a:pt x="82" y="69"/>
                      </a:moveTo>
                      <a:cubicBezTo>
                        <a:pt x="75" y="69"/>
                        <a:pt x="70" y="75"/>
                        <a:pt x="70" y="82"/>
                      </a:cubicBezTo>
                      <a:cubicBezTo>
                        <a:pt x="70" y="88"/>
                        <a:pt x="75" y="94"/>
                        <a:pt x="82" y="94"/>
                      </a:cubicBezTo>
                      <a:cubicBezTo>
                        <a:pt x="89" y="94"/>
                        <a:pt x="94" y="88"/>
                        <a:pt x="94" y="82"/>
                      </a:cubicBezTo>
                      <a:cubicBezTo>
                        <a:pt x="94" y="75"/>
                        <a:pt x="89" y="69"/>
                        <a:pt x="82" y="69"/>
                      </a:cubicBezTo>
                      <a:moveTo>
                        <a:pt x="152" y="69"/>
                      </a:moveTo>
                      <a:cubicBezTo>
                        <a:pt x="145" y="69"/>
                        <a:pt x="140" y="75"/>
                        <a:pt x="140" y="82"/>
                      </a:cubicBezTo>
                      <a:cubicBezTo>
                        <a:pt x="140" y="88"/>
                        <a:pt x="145" y="94"/>
                        <a:pt x="152" y="94"/>
                      </a:cubicBezTo>
                      <a:cubicBezTo>
                        <a:pt x="159" y="94"/>
                        <a:pt x="164" y="88"/>
                        <a:pt x="164" y="82"/>
                      </a:cubicBezTo>
                      <a:cubicBezTo>
                        <a:pt x="164" y="75"/>
                        <a:pt x="159" y="69"/>
                        <a:pt x="152" y="69"/>
                      </a:cubicBezTo>
                      <a:moveTo>
                        <a:pt x="12" y="0"/>
                      </a:moveTo>
                      <a:cubicBezTo>
                        <a:pt x="5" y="0"/>
                        <a:pt x="0" y="5"/>
                        <a:pt x="0" y="12"/>
                      </a:cubicBezTo>
                      <a:cubicBezTo>
                        <a:pt x="0" y="18"/>
                        <a:pt x="5" y="24"/>
                        <a:pt x="12" y="24"/>
                      </a:cubicBezTo>
                      <a:cubicBezTo>
                        <a:pt x="19" y="24"/>
                        <a:pt x="24" y="18"/>
                        <a:pt x="24" y="12"/>
                      </a:cubicBezTo>
                      <a:cubicBezTo>
                        <a:pt x="24" y="5"/>
                        <a:pt x="19" y="0"/>
                        <a:pt x="12" y="0"/>
                      </a:cubicBezTo>
                      <a:moveTo>
                        <a:pt x="82" y="0"/>
                      </a:moveTo>
                      <a:cubicBezTo>
                        <a:pt x="75" y="0"/>
                        <a:pt x="70" y="5"/>
                        <a:pt x="70" y="12"/>
                      </a:cubicBezTo>
                      <a:cubicBezTo>
                        <a:pt x="70" y="18"/>
                        <a:pt x="75" y="24"/>
                        <a:pt x="82" y="24"/>
                      </a:cubicBezTo>
                      <a:cubicBezTo>
                        <a:pt x="89" y="24"/>
                        <a:pt x="94" y="18"/>
                        <a:pt x="94" y="12"/>
                      </a:cubicBezTo>
                      <a:cubicBezTo>
                        <a:pt x="94" y="5"/>
                        <a:pt x="89" y="0"/>
                        <a:pt x="82" y="0"/>
                      </a:cubicBezTo>
                      <a:moveTo>
                        <a:pt x="152" y="0"/>
                      </a:moveTo>
                      <a:cubicBezTo>
                        <a:pt x="145" y="0"/>
                        <a:pt x="140" y="5"/>
                        <a:pt x="140" y="12"/>
                      </a:cubicBezTo>
                      <a:cubicBezTo>
                        <a:pt x="140" y="18"/>
                        <a:pt x="145" y="24"/>
                        <a:pt x="152" y="24"/>
                      </a:cubicBezTo>
                      <a:cubicBezTo>
                        <a:pt x="159" y="24"/>
                        <a:pt x="164" y="18"/>
                        <a:pt x="164" y="12"/>
                      </a:cubicBezTo>
                      <a:cubicBezTo>
                        <a:pt x="164" y="5"/>
                        <a:pt x="159" y="0"/>
                        <a:pt x="152" y="0"/>
                      </a:cubicBezTo>
                    </a:path>
                  </a:pathLst>
                </a:custGeom>
                <a:solidFill>
                  <a:srgbClr val="5577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grpSp>
        </p:grpSp>
        <p:grpSp>
          <p:nvGrpSpPr>
            <p:cNvPr id="24" name="Google Shape;24;p1"/>
            <p:cNvGrpSpPr/>
            <p:nvPr/>
          </p:nvGrpSpPr>
          <p:grpSpPr>
            <a:xfrm>
              <a:off x="267834" y="246743"/>
              <a:ext cx="240166" cy="858172"/>
              <a:chOff x="5243513" y="914400"/>
              <a:chExt cx="498475" cy="1781176"/>
            </a:xfrm>
          </p:grpSpPr>
          <p:sp>
            <p:nvSpPr>
              <p:cNvPr id="25" name="Google Shape;25;p1"/>
              <p:cNvSpPr/>
              <p:nvPr/>
            </p:nvSpPr>
            <p:spPr>
              <a:xfrm>
                <a:off x="5243513" y="914400"/>
                <a:ext cx="498475" cy="287338"/>
              </a:xfrm>
              <a:custGeom>
                <a:rect b="b" l="l" r="r" t="t"/>
                <a:pathLst>
                  <a:path extrusionOk="0" h="94" w="164">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solidFill>
                <a:srgbClr val="5577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sp>
            <p:nvSpPr>
              <p:cNvPr id="26" name="Google Shape;26;p1"/>
              <p:cNvSpPr/>
              <p:nvPr/>
            </p:nvSpPr>
            <p:spPr>
              <a:xfrm>
                <a:off x="5243513" y="1341438"/>
                <a:ext cx="498475" cy="1354138"/>
              </a:xfrm>
              <a:custGeom>
                <a:rect b="b" l="l" r="r" t="t"/>
                <a:pathLst>
                  <a:path extrusionOk="0" h="444" w="164">
                    <a:moveTo>
                      <a:pt x="12" y="420"/>
                    </a:moveTo>
                    <a:cubicBezTo>
                      <a:pt x="5" y="420"/>
                      <a:pt x="0" y="425"/>
                      <a:pt x="0" y="432"/>
                    </a:cubicBezTo>
                    <a:cubicBezTo>
                      <a:pt x="0" y="439"/>
                      <a:pt x="5" y="444"/>
                      <a:pt x="12" y="444"/>
                    </a:cubicBezTo>
                    <a:cubicBezTo>
                      <a:pt x="19" y="444"/>
                      <a:pt x="24" y="439"/>
                      <a:pt x="24" y="432"/>
                    </a:cubicBezTo>
                    <a:cubicBezTo>
                      <a:pt x="24" y="425"/>
                      <a:pt x="19" y="420"/>
                      <a:pt x="12" y="420"/>
                    </a:cubicBezTo>
                    <a:moveTo>
                      <a:pt x="82" y="420"/>
                    </a:moveTo>
                    <a:cubicBezTo>
                      <a:pt x="75" y="420"/>
                      <a:pt x="70" y="425"/>
                      <a:pt x="70" y="432"/>
                    </a:cubicBezTo>
                    <a:cubicBezTo>
                      <a:pt x="70" y="439"/>
                      <a:pt x="75" y="444"/>
                      <a:pt x="82" y="444"/>
                    </a:cubicBezTo>
                    <a:cubicBezTo>
                      <a:pt x="89" y="444"/>
                      <a:pt x="94" y="439"/>
                      <a:pt x="94" y="432"/>
                    </a:cubicBezTo>
                    <a:cubicBezTo>
                      <a:pt x="94" y="425"/>
                      <a:pt x="89" y="420"/>
                      <a:pt x="82" y="420"/>
                    </a:cubicBezTo>
                    <a:moveTo>
                      <a:pt x="152" y="420"/>
                    </a:moveTo>
                    <a:cubicBezTo>
                      <a:pt x="145" y="420"/>
                      <a:pt x="140" y="425"/>
                      <a:pt x="140" y="432"/>
                    </a:cubicBezTo>
                    <a:cubicBezTo>
                      <a:pt x="140" y="439"/>
                      <a:pt x="145" y="444"/>
                      <a:pt x="152" y="444"/>
                    </a:cubicBezTo>
                    <a:cubicBezTo>
                      <a:pt x="159" y="444"/>
                      <a:pt x="164" y="439"/>
                      <a:pt x="164" y="432"/>
                    </a:cubicBezTo>
                    <a:cubicBezTo>
                      <a:pt x="164" y="425"/>
                      <a:pt x="159" y="420"/>
                      <a:pt x="152" y="420"/>
                    </a:cubicBezTo>
                    <a:moveTo>
                      <a:pt x="12" y="350"/>
                    </a:moveTo>
                    <a:cubicBezTo>
                      <a:pt x="5" y="350"/>
                      <a:pt x="0" y="355"/>
                      <a:pt x="0" y="362"/>
                    </a:cubicBezTo>
                    <a:cubicBezTo>
                      <a:pt x="0" y="369"/>
                      <a:pt x="5" y="374"/>
                      <a:pt x="12" y="374"/>
                    </a:cubicBezTo>
                    <a:cubicBezTo>
                      <a:pt x="19" y="374"/>
                      <a:pt x="24" y="369"/>
                      <a:pt x="24" y="362"/>
                    </a:cubicBezTo>
                    <a:cubicBezTo>
                      <a:pt x="24" y="355"/>
                      <a:pt x="19" y="350"/>
                      <a:pt x="12" y="350"/>
                    </a:cubicBezTo>
                    <a:moveTo>
                      <a:pt x="82" y="350"/>
                    </a:moveTo>
                    <a:cubicBezTo>
                      <a:pt x="75" y="350"/>
                      <a:pt x="70" y="355"/>
                      <a:pt x="70" y="362"/>
                    </a:cubicBezTo>
                    <a:cubicBezTo>
                      <a:pt x="70" y="369"/>
                      <a:pt x="75" y="374"/>
                      <a:pt x="82" y="374"/>
                    </a:cubicBezTo>
                    <a:cubicBezTo>
                      <a:pt x="89" y="374"/>
                      <a:pt x="94" y="369"/>
                      <a:pt x="94" y="362"/>
                    </a:cubicBezTo>
                    <a:cubicBezTo>
                      <a:pt x="94" y="355"/>
                      <a:pt x="89" y="350"/>
                      <a:pt x="82" y="350"/>
                    </a:cubicBezTo>
                    <a:moveTo>
                      <a:pt x="152" y="350"/>
                    </a:moveTo>
                    <a:cubicBezTo>
                      <a:pt x="145" y="350"/>
                      <a:pt x="140" y="355"/>
                      <a:pt x="140" y="362"/>
                    </a:cubicBezTo>
                    <a:cubicBezTo>
                      <a:pt x="140" y="369"/>
                      <a:pt x="145" y="374"/>
                      <a:pt x="152" y="374"/>
                    </a:cubicBezTo>
                    <a:cubicBezTo>
                      <a:pt x="159" y="374"/>
                      <a:pt x="164" y="369"/>
                      <a:pt x="164" y="362"/>
                    </a:cubicBezTo>
                    <a:cubicBezTo>
                      <a:pt x="164" y="355"/>
                      <a:pt x="159" y="350"/>
                      <a:pt x="152" y="350"/>
                    </a:cubicBezTo>
                    <a:moveTo>
                      <a:pt x="12" y="280"/>
                    </a:moveTo>
                    <a:cubicBezTo>
                      <a:pt x="5" y="280"/>
                      <a:pt x="0" y="285"/>
                      <a:pt x="0" y="292"/>
                    </a:cubicBezTo>
                    <a:cubicBezTo>
                      <a:pt x="0" y="299"/>
                      <a:pt x="5" y="304"/>
                      <a:pt x="12" y="304"/>
                    </a:cubicBezTo>
                    <a:cubicBezTo>
                      <a:pt x="19" y="304"/>
                      <a:pt x="24" y="299"/>
                      <a:pt x="24" y="292"/>
                    </a:cubicBezTo>
                    <a:cubicBezTo>
                      <a:pt x="24" y="285"/>
                      <a:pt x="19" y="280"/>
                      <a:pt x="12" y="280"/>
                    </a:cubicBezTo>
                    <a:moveTo>
                      <a:pt x="82" y="280"/>
                    </a:moveTo>
                    <a:cubicBezTo>
                      <a:pt x="75" y="280"/>
                      <a:pt x="70" y="285"/>
                      <a:pt x="70" y="292"/>
                    </a:cubicBezTo>
                    <a:cubicBezTo>
                      <a:pt x="70" y="299"/>
                      <a:pt x="75" y="304"/>
                      <a:pt x="82" y="304"/>
                    </a:cubicBezTo>
                    <a:cubicBezTo>
                      <a:pt x="89" y="304"/>
                      <a:pt x="94" y="299"/>
                      <a:pt x="94" y="292"/>
                    </a:cubicBezTo>
                    <a:cubicBezTo>
                      <a:pt x="94" y="285"/>
                      <a:pt x="89" y="280"/>
                      <a:pt x="82" y="280"/>
                    </a:cubicBezTo>
                    <a:moveTo>
                      <a:pt x="152" y="280"/>
                    </a:moveTo>
                    <a:cubicBezTo>
                      <a:pt x="145" y="280"/>
                      <a:pt x="140" y="285"/>
                      <a:pt x="140" y="292"/>
                    </a:cubicBezTo>
                    <a:cubicBezTo>
                      <a:pt x="140" y="299"/>
                      <a:pt x="145" y="304"/>
                      <a:pt x="152" y="304"/>
                    </a:cubicBezTo>
                    <a:cubicBezTo>
                      <a:pt x="159" y="304"/>
                      <a:pt x="164" y="299"/>
                      <a:pt x="164" y="292"/>
                    </a:cubicBezTo>
                    <a:cubicBezTo>
                      <a:pt x="164" y="285"/>
                      <a:pt x="159" y="280"/>
                      <a:pt x="152" y="280"/>
                    </a:cubicBezTo>
                    <a:moveTo>
                      <a:pt x="12" y="210"/>
                    </a:moveTo>
                    <a:cubicBezTo>
                      <a:pt x="5" y="210"/>
                      <a:pt x="0" y="215"/>
                      <a:pt x="0" y="222"/>
                    </a:cubicBezTo>
                    <a:cubicBezTo>
                      <a:pt x="0" y="229"/>
                      <a:pt x="5" y="234"/>
                      <a:pt x="12" y="234"/>
                    </a:cubicBezTo>
                    <a:cubicBezTo>
                      <a:pt x="19" y="234"/>
                      <a:pt x="24" y="229"/>
                      <a:pt x="24" y="222"/>
                    </a:cubicBezTo>
                    <a:cubicBezTo>
                      <a:pt x="24" y="215"/>
                      <a:pt x="19" y="210"/>
                      <a:pt x="12" y="210"/>
                    </a:cubicBezTo>
                    <a:moveTo>
                      <a:pt x="82" y="210"/>
                    </a:moveTo>
                    <a:cubicBezTo>
                      <a:pt x="75" y="210"/>
                      <a:pt x="70" y="215"/>
                      <a:pt x="70" y="222"/>
                    </a:cubicBezTo>
                    <a:cubicBezTo>
                      <a:pt x="70" y="229"/>
                      <a:pt x="75" y="234"/>
                      <a:pt x="82" y="234"/>
                    </a:cubicBezTo>
                    <a:cubicBezTo>
                      <a:pt x="89" y="234"/>
                      <a:pt x="94" y="229"/>
                      <a:pt x="94" y="222"/>
                    </a:cubicBezTo>
                    <a:cubicBezTo>
                      <a:pt x="94" y="215"/>
                      <a:pt x="89" y="210"/>
                      <a:pt x="82" y="210"/>
                    </a:cubicBezTo>
                    <a:moveTo>
                      <a:pt x="152" y="210"/>
                    </a:moveTo>
                    <a:cubicBezTo>
                      <a:pt x="145" y="210"/>
                      <a:pt x="140" y="215"/>
                      <a:pt x="140" y="222"/>
                    </a:cubicBezTo>
                    <a:cubicBezTo>
                      <a:pt x="140" y="229"/>
                      <a:pt x="145" y="234"/>
                      <a:pt x="152" y="234"/>
                    </a:cubicBezTo>
                    <a:cubicBezTo>
                      <a:pt x="159" y="234"/>
                      <a:pt x="164" y="229"/>
                      <a:pt x="164" y="222"/>
                    </a:cubicBezTo>
                    <a:cubicBezTo>
                      <a:pt x="164" y="215"/>
                      <a:pt x="159" y="210"/>
                      <a:pt x="152" y="210"/>
                    </a:cubicBezTo>
                    <a:moveTo>
                      <a:pt x="12" y="140"/>
                    </a:moveTo>
                    <a:cubicBezTo>
                      <a:pt x="5" y="140"/>
                      <a:pt x="0" y="145"/>
                      <a:pt x="0" y="152"/>
                    </a:cubicBezTo>
                    <a:cubicBezTo>
                      <a:pt x="0" y="159"/>
                      <a:pt x="5" y="164"/>
                      <a:pt x="12" y="164"/>
                    </a:cubicBezTo>
                    <a:cubicBezTo>
                      <a:pt x="19" y="164"/>
                      <a:pt x="24" y="159"/>
                      <a:pt x="24" y="152"/>
                    </a:cubicBezTo>
                    <a:cubicBezTo>
                      <a:pt x="24" y="145"/>
                      <a:pt x="19" y="140"/>
                      <a:pt x="12" y="140"/>
                    </a:cubicBezTo>
                    <a:moveTo>
                      <a:pt x="82" y="140"/>
                    </a:moveTo>
                    <a:cubicBezTo>
                      <a:pt x="75" y="140"/>
                      <a:pt x="70" y="145"/>
                      <a:pt x="70" y="152"/>
                    </a:cubicBezTo>
                    <a:cubicBezTo>
                      <a:pt x="70" y="159"/>
                      <a:pt x="75" y="164"/>
                      <a:pt x="82" y="164"/>
                    </a:cubicBezTo>
                    <a:cubicBezTo>
                      <a:pt x="89" y="164"/>
                      <a:pt x="94" y="159"/>
                      <a:pt x="94" y="152"/>
                    </a:cubicBezTo>
                    <a:cubicBezTo>
                      <a:pt x="94" y="145"/>
                      <a:pt x="89" y="140"/>
                      <a:pt x="82" y="140"/>
                    </a:cubicBezTo>
                    <a:moveTo>
                      <a:pt x="152" y="140"/>
                    </a:moveTo>
                    <a:cubicBezTo>
                      <a:pt x="145" y="140"/>
                      <a:pt x="140" y="145"/>
                      <a:pt x="140" y="152"/>
                    </a:cubicBezTo>
                    <a:cubicBezTo>
                      <a:pt x="140" y="159"/>
                      <a:pt x="145" y="164"/>
                      <a:pt x="152" y="164"/>
                    </a:cubicBezTo>
                    <a:cubicBezTo>
                      <a:pt x="159" y="164"/>
                      <a:pt x="164" y="159"/>
                      <a:pt x="164" y="152"/>
                    </a:cubicBezTo>
                    <a:cubicBezTo>
                      <a:pt x="164" y="145"/>
                      <a:pt x="159" y="140"/>
                      <a:pt x="152" y="140"/>
                    </a:cubicBezTo>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solidFill>
                <a:srgbClr val="5577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grpSp>
      </p:gr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6.jp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3"/>
          <p:cNvSpPr/>
          <p:nvPr/>
        </p:nvSpPr>
        <p:spPr>
          <a:xfrm>
            <a:off x="-116275" y="-3175"/>
            <a:ext cx="12305100" cy="6858000"/>
          </a:xfrm>
          <a:prstGeom prst="rect">
            <a:avLst/>
          </a:prstGeom>
          <a:solidFill>
            <a:schemeClr val="lt2"/>
          </a:solid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US" sz="2000">
                <a:solidFill>
                  <a:srgbClr val="FFFFFF"/>
                </a:solidFill>
              </a:rPr>
              <a:t>GROUP 7</a:t>
            </a:r>
            <a:endParaRPr sz="2000">
              <a:solidFill>
                <a:srgbClr val="FFFFFF"/>
              </a:solidFill>
            </a:endParaRPr>
          </a:p>
          <a:p>
            <a:pPr indent="0" lvl="0" marL="0" rtl="0" algn="l">
              <a:lnSpc>
                <a:spcPct val="115000"/>
              </a:lnSpc>
              <a:spcBef>
                <a:spcPts val="0"/>
              </a:spcBef>
              <a:spcAft>
                <a:spcPts val="0"/>
              </a:spcAft>
              <a:buNone/>
            </a:pPr>
            <a:r>
              <a:rPr lang="en-US" sz="2000">
                <a:solidFill>
                  <a:srgbClr val="FFFFFF"/>
                </a:solidFill>
              </a:rPr>
              <a:t>John Nkakuyia</a:t>
            </a:r>
            <a:endParaRPr sz="2000">
              <a:solidFill>
                <a:srgbClr val="FFFFFF"/>
              </a:solidFill>
            </a:endParaRPr>
          </a:p>
          <a:p>
            <a:pPr indent="0" lvl="0" marL="0" rtl="0" algn="l">
              <a:lnSpc>
                <a:spcPct val="115000"/>
              </a:lnSpc>
              <a:spcBef>
                <a:spcPts val="0"/>
              </a:spcBef>
              <a:spcAft>
                <a:spcPts val="0"/>
              </a:spcAft>
              <a:buNone/>
            </a:pPr>
            <a:r>
              <a:rPr lang="en-US" sz="2000">
                <a:solidFill>
                  <a:srgbClr val="FFFFFF"/>
                </a:solidFill>
              </a:rPr>
              <a:t>Miriam Ongare</a:t>
            </a:r>
            <a:endParaRPr sz="2000">
              <a:solidFill>
                <a:srgbClr val="FFFFFF"/>
              </a:solidFill>
            </a:endParaRPr>
          </a:p>
          <a:p>
            <a:pPr indent="0" lvl="0" marL="0" rtl="0" algn="l">
              <a:lnSpc>
                <a:spcPct val="115000"/>
              </a:lnSpc>
              <a:spcBef>
                <a:spcPts val="0"/>
              </a:spcBef>
              <a:spcAft>
                <a:spcPts val="0"/>
              </a:spcAft>
              <a:buNone/>
            </a:pPr>
            <a:r>
              <a:rPr lang="en-US" sz="2000">
                <a:solidFill>
                  <a:srgbClr val="FFFFFF"/>
                </a:solidFill>
              </a:rPr>
              <a:t>George Tido</a:t>
            </a:r>
            <a:endParaRPr sz="2000">
              <a:solidFill>
                <a:srgbClr val="FFFFFF"/>
              </a:solidFill>
            </a:endParaRPr>
          </a:p>
          <a:p>
            <a:pPr indent="0" lvl="0" marL="0" rtl="0" algn="l">
              <a:lnSpc>
                <a:spcPct val="115000"/>
              </a:lnSpc>
              <a:spcBef>
                <a:spcPts val="0"/>
              </a:spcBef>
              <a:spcAft>
                <a:spcPts val="0"/>
              </a:spcAft>
              <a:buNone/>
            </a:pPr>
            <a:r>
              <a:rPr lang="en-US" sz="2000">
                <a:solidFill>
                  <a:srgbClr val="FFFFFF"/>
                </a:solidFill>
              </a:rPr>
              <a:t>Mercy Ronoh</a:t>
            </a:r>
            <a:endParaRPr sz="2000">
              <a:solidFill>
                <a:srgbClr val="FFFFFF"/>
              </a:solidFill>
            </a:endParaRPr>
          </a:p>
          <a:p>
            <a:pPr indent="0" lvl="0" marL="0" rtl="0" algn="l">
              <a:lnSpc>
                <a:spcPct val="115000"/>
              </a:lnSpc>
              <a:spcBef>
                <a:spcPts val="0"/>
              </a:spcBef>
              <a:spcAft>
                <a:spcPts val="0"/>
              </a:spcAft>
              <a:buNone/>
            </a:pPr>
            <a:r>
              <a:rPr lang="en-US" sz="2000">
                <a:solidFill>
                  <a:srgbClr val="FFFFFF"/>
                </a:solidFill>
              </a:rPr>
              <a:t>Shalom Irungu</a:t>
            </a:r>
            <a:endParaRPr sz="2000">
              <a:solidFill>
                <a:srgbClr val="FFFFFF"/>
              </a:solidFill>
            </a:endParaRPr>
          </a:p>
        </p:txBody>
      </p:sp>
      <p:pic>
        <p:nvPicPr>
          <p:cNvPr id="102" name="Google Shape;102;p13"/>
          <p:cNvPicPr preferRelativeResize="0"/>
          <p:nvPr/>
        </p:nvPicPr>
        <p:blipFill>
          <a:blip r:embed="rId3">
            <a:alphaModFix/>
          </a:blip>
          <a:stretch>
            <a:fillRect/>
          </a:stretch>
        </p:blipFill>
        <p:spPr>
          <a:xfrm>
            <a:off x="-111400" y="954300"/>
            <a:ext cx="12305098" cy="5157900"/>
          </a:xfrm>
          <a:prstGeom prst="rect">
            <a:avLst/>
          </a:prstGeom>
          <a:noFill/>
          <a:ln>
            <a:noFill/>
          </a:ln>
        </p:spPr>
      </p:pic>
      <p:pic>
        <p:nvPicPr>
          <p:cNvPr id="103" name="Google Shape;103;p13"/>
          <p:cNvPicPr preferRelativeResize="0"/>
          <p:nvPr/>
        </p:nvPicPr>
        <p:blipFill>
          <a:blip r:embed="rId4">
            <a:alphaModFix/>
          </a:blip>
          <a:stretch>
            <a:fillRect/>
          </a:stretch>
        </p:blipFill>
        <p:spPr>
          <a:xfrm>
            <a:off x="-116275" y="911413"/>
            <a:ext cx="6212275" cy="5243663"/>
          </a:xfrm>
          <a:prstGeom prst="rect">
            <a:avLst/>
          </a:prstGeom>
          <a:noFill/>
          <a:ln>
            <a:noFill/>
          </a:ln>
        </p:spPr>
      </p:pic>
      <p:sp>
        <p:nvSpPr>
          <p:cNvPr id="104" name="Google Shape;104;p13"/>
          <p:cNvSpPr txBox="1"/>
          <p:nvPr/>
        </p:nvSpPr>
        <p:spPr>
          <a:xfrm>
            <a:off x="0" y="0"/>
            <a:ext cx="11972100" cy="95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5000">
                <a:solidFill>
                  <a:srgbClr val="1C4587"/>
                </a:solidFill>
                <a:latin typeface="Comfortaa SemiBold"/>
                <a:ea typeface="Comfortaa SemiBold"/>
                <a:cs typeface="Comfortaa SemiBold"/>
                <a:sym typeface="Comfortaa SemiBold"/>
              </a:rPr>
              <a:t>Swahili News Classification Project</a:t>
            </a:r>
            <a:endParaRPr sz="5000">
              <a:solidFill>
                <a:srgbClr val="1C4587"/>
              </a:solidFill>
              <a:latin typeface="Comfortaa SemiBold"/>
              <a:ea typeface="Comfortaa SemiBold"/>
              <a:cs typeface="Comfortaa SemiBold"/>
              <a:sym typeface="Comfortaa SemiBold"/>
            </a:endParaRPr>
          </a:p>
        </p:txBody>
      </p:sp>
      <p:sp>
        <p:nvSpPr>
          <p:cNvPr id="105" name="Google Shape;105;p13"/>
          <p:cNvSpPr txBox="1"/>
          <p:nvPr/>
        </p:nvSpPr>
        <p:spPr>
          <a:xfrm>
            <a:off x="7073400" y="1347975"/>
            <a:ext cx="4440000" cy="371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2300">
                <a:solidFill>
                  <a:srgbClr val="1C4587"/>
                </a:solidFill>
                <a:latin typeface="Comfortaa"/>
                <a:ea typeface="Comfortaa"/>
                <a:cs typeface="Comfortaa"/>
                <a:sym typeface="Comfortaa"/>
              </a:rPr>
              <a:t>GROUP 7</a:t>
            </a:r>
            <a:endParaRPr b="1" sz="2300">
              <a:solidFill>
                <a:srgbClr val="1C4587"/>
              </a:solidFill>
              <a:latin typeface="Comfortaa"/>
              <a:ea typeface="Comfortaa"/>
              <a:cs typeface="Comfortaa"/>
              <a:sym typeface="Comfortaa"/>
            </a:endParaRPr>
          </a:p>
          <a:p>
            <a:pPr indent="0" lvl="0" marL="0" rtl="0" algn="l">
              <a:lnSpc>
                <a:spcPct val="115000"/>
              </a:lnSpc>
              <a:spcBef>
                <a:spcPts val="0"/>
              </a:spcBef>
              <a:spcAft>
                <a:spcPts val="0"/>
              </a:spcAft>
              <a:buNone/>
            </a:pPr>
            <a:r>
              <a:t/>
            </a:r>
            <a:endParaRPr b="1" sz="2300">
              <a:solidFill>
                <a:srgbClr val="1C4587"/>
              </a:solidFill>
              <a:latin typeface="Comfortaa"/>
              <a:ea typeface="Comfortaa"/>
              <a:cs typeface="Comfortaa"/>
              <a:sym typeface="Comfortaa"/>
            </a:endParaRPr>
          </a:p>
          <a:p>
            <a:pPr indent="-374650" lvl="0" marL="457200" rtl="0" algn="l">
              <a:lnSpc>
                <a:spcPct val="115000"/>
              </a:lnSpc>
              <a:spcBef>
                <a:spcPts val="0"/>
              </a:spcBef>
              <a:spcAft>
                <a:spcPts val="0"/>
              </a:spcAft>
              <a:buClr>
                <a:srgbClr val="1C4587"/>
              </a:buClr>
              <a:buSzPts val="2300"/>
              <a:buFont typeface="Comfortaa SemiBold"/>
              <a:buChar char="●"/>
            </a:pPr>
            <a:r>
              <a:rPr lang="en-US" sz="2300">
                <a:solidFill>
                  <a:srgbClr val="1C4587"/>
                </a:solidFill>
                <a:latin typeface="Comfortaa SemiBold"/>
                <a:ea typeface="Comfortaa SemiBold"/>
                <a:cs typeface="Comfortaa SemiBold"/>
                <a:sym typeface="Comfortaa SemiBold"/>
              </a:rPr>
              <a:t>John Nkakuyia</a:t>
            </a:r>
            <a:endParaRPr sz="2300">
              <a:solidFill>
                <a:srgbClr val="1C4587"/>
              </a:solidFill>
              <a:latin typeface="Comfortaa SemiBold"/>
              <a:ea typeface="Comfortaa SemiBold"/>
              <a:cs typeface="Comfortaa SemiBold"/>
              <a:sym typeface="Comfortaa SemiBold"/>
            </a:endParaRPr>
          </a:p>
          <a:p>
            <a:pPr indent="-374650" lvl="0" marL="457200" rtl="0" algn="l">
              <a:lnSpc>
                <a:spcPct val="115000"/>
              </a:lnSpc>
              <a:spcBef>
                <a:spcPts val="0"/>
              </a:spcBef>
              <a:spcAft>
                <a:spcPts val="0"/>
              </a:spcAft>
              <a:buClr>
                <a:srgbClr val="1C4587"/>
              </a:buClr>
              <a:buSzPts val="2300"/>
              <a:buFont typeface="Comfortaa SemiBold"/>
              <a:buChar char="●"/>
            </a:pPr>
            <a:r>
              <a:rPr lang="en-US" sz="2300">
                <a:solidFill>
                  <a:srgbClr val="1C4587"/>
                </a:solidFill>
                <a:latin typeface="Comfortaa SemiBold"/>
                <a:ea typeface="Comfortaa SemiBold"/>
                <a:cs typeface="Comfortaa SemiBold"/>
                <a:sym typeface="Comfortaa SemiBold"/>
              </a:rPr>
              <a:t>Miriam Ongare</a:t>
            </a:r>
            <a:endParaRPr sz="2300">
              <a:solidFill>
                <a:srgbClr val="1C4587"/>
              </a:solidFill>
              <a:latin typeface="Comfortaa SemiBold"/>
              <a:ea typeface="Comfortaa SemiBold"/>
              <a:cs typeface="Comfortaa SemiBold"/>
              <a:sym typeface="Comfortaa SemiBold"/>
            </a:endParaRPr>
          </a:p>
          <a:p>
            <a:pPr indent="-374650" lvl="0" marL="457200" rtl="0" algn="l">
              <a:lnSpc>
                <a:spcPct val="115000"/>
              </a:lnSpc>
              <a:spcBef>
                <a:spcPts val="0"/>
              </a:spcBef>
              <a:spcAft>
                <a:spcPts val="0"/>
              </a:spcAft>
              <a:buClr>
                <a:srgbClr val="1C4587"/>
              </a:buClr>
              <a:buSzPts val="2300"/>
              <a:buFont typeface="Comfortaa SemiBold"/>
              <a:buChar char="●"/>
            </a:pPr>
            <a:r>
              <a:rPr lang="en-US" sz="2300">
                <a:solidFill>
                  <a:srgbClr val="1C4587"/>
                </a:solidFill>
                <a:latin typeface="Comfortaa SemiBold"/>
                <a:ea typeface="Comfortaa SemiBold"/>
                <a:cs typeface="Comfortaa SemiBold"/>
                <a:sym typeface="Comfortaa SemiBold"/>
              </a:rPr>
              <a:t>George Tido</a:t>
            </a:r>
            <a:endParaRPr sz="2300">
              <a:solidFill>
                <a:srgbClr val="1C4587"/>
              </a:solidFill>
              <a:latin typeface="Comfortaa SemiBold"/>
              <a:ea typeface="Comfortaa SemiBold"/>
              <a:cs typeface="Comfortaa SemiBold"/>
              <a:sym typeface="Comfortaa SemiBold"/>
            </a:endParaRPr>
          </a:p>
          <a:p>
            <a:pPr indent="-374650" lvl="0" marL="457200" rtl="0" algn="l">
              <a:lnSpc>
                <a:spcPct val="115000"/>
              </a:lnSpc>
              <a:spcBef>
                <a:spcPts val="0"/>
              </a:spcBef>
              <a:spcAft>
                <a:spcPts val="0"/>
              </a:spcAft>
              <a:buClr>
                <a:srgbClr val="1C4587"/>
              </a:buClr>
              <a:buSzPts val="2300"/>
              <a:buFont typeface="Comfortaa SemiBold"/>
              <a:buChar char="●"/>
            </a:pPr>
            <a:r>
              <a:rPr lang="en-US" sz="2300">
                <a:solidFill>
                  <a:srgbClr val="1C4587"/>
                </a:solidFill>
                <a:latin typeface="Comfortaa SemiBold"/>
                <a:ea typeface="Comfortaa SemiBold"/>
                <a:cs typeface="Comfortaa SemiBold"/>
                <a:sym typeface="Comfortaa SemiBold"/>
              </a:rPr>
              <a:t>Mercy Ronoh</a:t>
            </a:r>
            <a:endParaRPr sz="2300">
              <a:solidFill>
                <a:srgbClr val="1C4587"/>
              </a:solidFill>
              <a:latin typeface="Comfortaa SemiBold"/>
              <a:ea typeface="Comfortaa SemiBold"/>
              <a:cs typeface="Comfortaa SemiBold"/>
              <a:sym typeface="Comfortaa SemiBold"/>
            </a:endParaRPr>
          </a:p>
          <a:p>
            <a:pPr indent="-374650" lvl="0" marL="457200" rtl="0" algn="l">
              <a:lnSpc>
                <a:spcPct val="115000"/>
              </a:lnSpc>
              <a:spcBef>
                <a:spcPts val="0"/>
              </a:spcBef>
              <a:spcAft>
                <a:spcPts val="0"/>
              </a:spcAft>
              <a:buClr>
                <a:srgbClr val="1C4587"/>
              </a:buClr>
              <a:buSzPts val="2300"/>
              <a:buFont typeface="Comfortaa SemiBold"/>
              <a:buChar char="●"/>
            </a:pPr>
            <a:r>
              <a:rPr lang="en-US" sz="2300">
                <a:solidFill>
                  <a:srgbClr val="1C4587"/>
                </a:solidFill>
                <a:latin typeface="Comfortaa SemiBold"/>
                <a:ea typeface="Comfortaa SemiBold"/>
                <a:cs typeface="Comfortaa SemiBold"/>
                <a:sym typeface="Comfortaa SemiBold"/>
              </a:rPr>
              <a:t>Shalom Irungu</a:t>
            </a:r>
            <a:endParaRPr sz="2300">
              <a:solidFill>
                <a:srgbClr val="1C4587"/>
              </a:solidFill>
              <a:latin typeface="Comfortaa SemiBold"/>
              <a:ea typeface="Comfortaa SemiBold"/>
              <a:cs typeface="Comfortaa SemiBold"/>
              <a:sym typeface="Comfortaa SemiBold"/>
            </a:endParaRPr>
          </a:p>
          <a:p>
            <a:pPr indent="0" lvl="0" marL="0" rtl="0" algn="l">
              <a:spcBef>
                <a:spcPts val="0"/>
              </a:spcBef>
              <a:spcAft>
                <a:spcPts val="0"/>
              </a:spcAft>
              <a:buNone/>
            </a:pPr>
            <a:r>
              <a:t/>
            </a:r>
            <a:endParaRPr sz="2800">
              <a:solidFill>
                <a:schemeClr val="dk1"/>
              </a:solidFill>
              <a:latin typeface="Manrope SemiBold"/>
              <a:ea typeface="Manrope SemiBold"/>
              <a:cs typeface="Manrope SemiBold"/>
              <a:sym typeface="Manrope SemiBold"/>
            </a:endParaRPr>
          </a:p>
        </p:txBody>
      </p:sp>
      <p:pic>
        <p:nvPicPr>
          <p:cNvPr id="106" name="Google Shape;106;p13"/>
          <p:cNvPicPr preferRelativeResize="0"/>
          <p:nvPr/>
        </p:nvPicPr>
        <p:blipFill>
          <a:blip r:embed="rId5">
            <a:alphaModFix/>
          </a:blip>
          <a:stretch>
            <a:fillRect/>
          </a:stretch>
        </p:blipFill>
        <p:spPr>
          <a:xfrm>
            <a:off x="7073400" y="1840625"/>
            <a:ext cx="4088250" cy="115100"/>
          </a:xfrm>
          <a:prstGeom prst="rect">
            <a:avLst/>
          </a:prstGeom>
          <a:noFill/>
          <a:ln cap="flat" cmpd="sng" w="9525">
            <a:solidFill>
              <a:srgbClr val="888888"/>
            </a:solidFill>
            <a:prstDash val="solid"/>
            <a:round/>
            <a:headEnd len="sm" w="sm" type="none"/>
            <a:tailEnd len="sm" w="sm" type="none"/>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2"/>
          <p:cNvSpPr/>
          <p:nvPr/>
        </p:nvSpPr>
        <p:spPr>
          <a:xfrm>
            <a:off x="-12" y="1"/>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2"/>
              </a:solidFill>
              <a:latin typeface="Manrope SemiBold"/>
              <a:ea typeface="Manrope SemiBold"/>
              <a:cs typeface="Manrope SemiBold"/>
              <a:sym typeface="Manrope SemiBold"/>
            </a:endParaRPr>
          </a:p>
        </p:txBody>
      </p:sp>
      <p:sp>
        <p:nvSpPr>
          <p:cNvPr id="234" name="Google Shape;234;p22"/>
          <p:cNvSpPr/>
          <p:nvPr/>
        </p:nvSpPr>
        <p:spPr>
          <a:xfrm>
            <a:off x="-12" y="1"/>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2"/>
              </a:solidFill>
              <a:latin typeface="Manrope SemiBold"/>
              <a:ea typeface="Manrope SemiBold"/>
              <a:cs typeface="Manrope SemiBold"/>
              <a:sym typeface="Manrope SemiBold"/>
            </a:endParaRPr>
          </a:p>
        </p:txBody>
      </p:sp>
      <p:sp>
        <p:nvSpPr>
          <p:cNvPr id="235" name="Google Shape;235;p22"/>
          <p:cNvSpPr/>
          <p:nvPr/>
        </p:nvSpPr>
        <p:spPr>
          <a:xfrm>
            <a:off x="0" y="1"/>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36" name="Google Shape;236;p22"/>
          <p:cNvSpPr/>
          <p:nvPr/>
        </p:nvSpPr>
        <p:spPr>
          <a:xfrm>
            <a:off x="2403475" y="73025"/>
            <a:ext cx="3692400" cy="6708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grpSp>
        <p:nvGrpSpPr>
          <p:cNvPr id="237" name="Google Shape;237;p22"/>
          <p:cNvGrpSpPr/>
          <p:nvPr/>
        </p:nvGrpSpPr>
        <p:grpSpPr>
          <a:xfrm>
            <a:off x="8970330" y="984222"/>
            <a:ext cx="477634" cy="477634"/>
            <a:chOff x="8539162" y="984249"/>
            <a:chExt cx="554100" cy="554100"/>
          </a:xfrm>
        </p:grpSpPr>
        <p:sp>
          <p:nvSpPr>
            <p:cNvPr id="238" name="Google Shape;238;p22"/>
            <p:cNvSpPr/>
            <p:nvPr/>
          </p:nvSpPr>
          <p:spPr>
            <a:xfrm>
              <a:off x="8539162" y="984249"/>
              <a:ext cx="554100" cy="554100"/>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39" name="Google Shape;239;p22"/>
            <p:cNvSpPr/>
            <p:nvPr/>
          </p:nvSpPr>
          <p:spPr>
            <a:xfrm>
              <a:off x="8680103" y="1119145"/>
              <a:ext cx="272419" cy="284520"/>
            </a:xfrm>
            <a:custGeom>
              <a:rect b="b" l="l" r="r" t="t"/>
              <a:pathLst>
                <a:path extrusionOk="0" h="531813" w="509195">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grpSp>
        <p:nvGrpSpPr>
          <p:cNvPr id="240" name="Google Shape;240;p22"/>
          <p:cNvGrpSpPr/>
          <p:nvPr/>
        </p:nvGrpSpPr>
        <p:grpSpPr>
          <a:xfrm>
            <a:off x="9571544" y="984222"/>
            <a:ext cx="477634" cy="477634"/>
            <a:chOff x="8539162" y="984249"/>
            <a:chExt cx="554100" cy="554100"/>
          </a:xfrm>
        </p:grpSpPr>
        <p:sp>
          <p:nvSpPr>
            <p:cNvPr id="241" name="Google Shape;241;p22"/>
            <p:cNvSpPr/>
            <p:nvPr/>
          </p:nvSpPr>
          <p:spPr>
            <a:xfrm>
              <a:off x="8539162" y="984249"/>
              <a:ext cx="554100" cy="554100"/>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42" name="Google Shape;242;p22"/>
            <p:cNvSpPr/>
            <p:nvPr/>
          </p:nvSpPr>
          <p:spPr>
            <a:xfrm>
              <a:off x="8674083" y="1119145"/>
              <a:ext cx="284198" cy="284256"/>
            </a:xfrm>
            <a:custGeom>
              <a:rect b="b" l="l" r="r" t="t"/>
              <a:pathLst>
                <a:path extrusionOk="0" h="11520" w="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760" y="5952"/>
                  </a:moveTo>
                  <a:lnTo>
                    <a:pt x="5760" y="3520"/>
                  </a:lnTo>
                  <a:cubicBezTo>
                    <a:pt x="5760" y="3360"/>
                    <a:pt x="5600" y="3200"/>
                    <a:pt x="5440" y="3200"/>
                  </a:cubicBezTo>
                  <a:cubicBezTo>
                    <a:pt x="5280" y="3200"/>
                    <a:pt x="5120" y="3360"/>
                    <a:pt x="5120" y="3520"/>
                  </a:cubicBezTo>
                  <a:lnTo>
                    <a:pt x="5120" y="6080"/>
                  </a:lnTo>
                  <a:cubicBezTo>
                    <a:pt x="5120" y="6112"/>
                    <a:pt x="5120" y="6144"/>
                    <a:pt x="5152" y="6208"/>
                  </a:cubicBezTo>
                  <a:cubicBezTo>
                    <a:pt x="5152" y="6240"/>
                    <a:pt x="5184" y="6240"/>
                    <a:pt x="5184" y="6272"/>
                  </a:cubicBezTo>
                  <a:cubicBezTo>
                    <a:pt x="5184" y="6272"/>
                    <a:pt x="5184" y="6304"/>
                    <a:pt x="5216" y="6304"/>
                  </a:cubicBezTo>
                  <a:lnTo>
                    <a:pt x="7552" y="8640"/>
                  </a:lnTo>
                  <a:cubicBezTo>
                    <a:pt x="7680" y="8768"/>
                    <a:pt x="7872" y="8768"/>
                    <a:pt x="8000" y="8640"/>
                  </a:cubicBezTo>
                  <a:cubicBezTo>
                    <a:pt x="8128" y="8512"/>
                    <a:pt x="8128" y="8320"/>
                    <a:pt x="8000" y="8192"/>
                  </a:cubicBezTo>
                  <a:lnTo>
                    <a:pt x="5760" y="595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grpSp>
        <p:nvGrpSpPr>
          <p:cNvPr id="243" name="Google Shape;243;p22"/>
          <p:cNvGrpSpPr/>
          <p:nvPr/>
        </p:nvGrpSpPr>
        <p:grpSpPr>
          <a:xfrm>
            <a:off x="10172758" y="984222"/>
            <a:ext cx="477634" cy="477634"/>
            <a:chOff x="8539162" y="984249"/>
            <a:chExt cx="554100" cy="554100"/>
          </a:xfrm>
        </p:grpSpPr>
        <p:sp>
          <p:nvSpPr>
            <p:cNvPr id="244" name="Google Shape;244;p22"/>
            <p:cNvSpPr/>
            <p:nvPr/>
          </p:nvSpPr>
          <p:spPr>
            <a:xfrm>
              <a:off x="8539162" y="984249"/>
              <a:ext cx="554100" cy="554100"/>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45" name="Google Shape;245;p22"/>
            <p:cNvSpPr/>
            <p:nvPr/>
          </p:nvSpPr>
          <p:spPr>
            <a:xfrm>
              <a:off x="8674058" y="1121573"/>
              <a:ext cx="284256" cy="279383"/>
            </a:xfrm>
            <a:custGeom>
              <a:rect b="b" l="l" r="r" t="t"/>
              <a:pathLst>
                <a:path extrusionOk="0" h="12582" w="12800">
                  <a:moveTo>
                    <a:pt x="5103" y="585"/>
                  </a:moveTo>
                  <a:lnTo>
                    <a:pt x="5103" y="5103"/>
                  </a:lnTo>
                  <a:lnTo>
                    <a:pt x="585" y="5103"/>
                  </a:lnTo>
                  <a:lnTo>
                    <a:pt x="585" y="585"/>
                  </a:lnTo>
                  <a:lnTo>
                    <a:pt x="5103" y="585"/>
                  </a:lnTo>
                  <a:close/>
                  <a:moveTo>
                    <a:pt x="5689" y="0"/>
                  </a:moveTo>
                  <a:lnTo>
                    <a:pt x="0" y="0"/>
                  </a:lnTo>
                  <a:lnTo>
                    <a:pt x="0" y="5689"/>
                  </a:lnTo>
                  <a:lnTo>
                    <a:pt x="5689" y="5689"/>
                  </a:lnTo>
                  <a:lnTo>
                    <a:pt x="5689" y="0"/>
                  </a:lnTo>
                  <a:close/>
                  <a:moveTo>
                    <a:pt x="12215" y="585"/>
                  </a:moveTo>
                  <a:lnTo>
                    <a:pt x="12215" y="5103"/>
                  </a:lnTo>
                  <a:lnTo>
                    <a:pt x="7696" y="5103"/>
                  </a:lnTo>
                  <a:lnTo>
                    <a:pt x="7696" y="585"/>
                  </a:lnTo>
                  <a:lnTo>
                    <a:pt x="12215" y="585"/>
                  </a:lnTo>
                  <a:close/>
                  <a:moveTo>
                    <a:pt x="12800" y="0"/>
                  </a:moveTo>
                  <a:lnTo>
                    <a:pt x="7111" y="0"/>
                  </a:lnTo>
                  <a:lnTo>
                    <a:pt x="7111" y="5689"/>
                  </a:lnTo>
                  <a:lnTo>
                    <a:pt x="12800" y="5689"/>
                  </a:lnTo>
                  <a:lnTo>
                    <a:pt x="12800" y="0"/>
                  </a:lnTo>
                  <a:close/>
                  <a:moveTo>
                    <a:pt x="5103" y="7479"/>
                  </a:moveTo>
                  <a:lnTo>
                    <a:pt x="5103" y="11997"/>
                  </a:lnTo>
                  <a:lnTo>
                    <a:pt x="585" y="11997"/>
                  </a:lnTo>
                  <a:lnTo>
                    <a:pt x="585" y="7479"/>
                  </a:lnTo>
                  <a:lnTo>
                    <a:pt x="5103" y="7479"/>
                  </a:lnTo>
                  <a:close/>
                  <a:moveTo>
                    <a:pt x="5689" y="6893"/>
                  </a:moveTo>
                  <a:lnTo>
                    <a:pt x="0" y="6893"/>
                  </a:lnTo>
                  <a:lnTo>
                    <a:pt x="0" y="12582"/>
                  </a:lnTo>
                  <a:lnTo>
                    <a:pt x="5689" y="12582"/>
                  </a:lnTo>
                  <a:lnTo>
                    <a:pt x="5689" y="6893"/>
                  </a:lnTo>
                  <a:close/>
                  <a:moveTo>
                    <a:pt x="12215" y="7479"/>
                  </a:moveTo>
                  <a:lnTo>
                    <a:pt x="12215" y="11997"/>
                  </a:lnTo>
                  <a:lnTo>
                    <a:pt x="7696" y="11997"/>
                  </a:lnTo>
                  <a:lnTo>
                    <a:pt x="7696" y="7479"/>
                  </a:lnTo>
                  <a:lnTo>
                    <a:pt x="12215" y="7479"/>
                  </a:lnTo>
                  <a:close/>
                  <a:moveTo>
                    <a:pt x="12800" y="6893"/>
                  </a:moveTo>
                  <a:lnTo>
                    <a:pt x="7111" y="6893"/>
                  </a:lnTo>
                  <a:lnTo>
                    <a:pt x="7111" y="12582"/>
                  </a:lnTo>
                  <a:lnTo>
                    <a:pt x="12800" y="12582"/>
                  </a:lnTo>
                  <a:lnTo>
                    <a:pt x="12800" y="6893"/>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grpSp>
        <p:nvGrpSpPr>
          <p:cNvPr id="246" name="Google Shape;246;p22"/>
          <p:cNvGrpSpPr/>
          <p:nvPr/>
        </p:nvGrpSpPr>
        <p:grpSpPr>
          <a:xfrm>
            <a:off x="10773972" y="984222"/>
            <a:ext cx="477634" cy="477634"/>
            <a:chOff x="8539162" y="984249"/>
            <a:chExt cx="554100" cy="554100"/>
          </a:xfrm>
        </p:grpSpPr>
        <p:sp>
          <p:nvSpPr>
            <p:cNvPr id="247" name="Google Shape;247;p22"/>
            <p:cNvSpPr/>
            <p:nvPr/>
          </p:nvSpPr>
          <p:spPr>
            <a:xfrm>
              <a:off x="8539162" y="984249"/>
              <a:ext cx="554100" cy="554100"/>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48" name="Google Shape;248;p22"/>
            <p:cNvSpPr/>
            <p:nvPr/>
          </p:nvSpPr>
          <p:spPr>
            <a:xfrm>
              <a:off x="8674465" y="1119145"/>
              <a:ext cx="283424" cy="284258"/>
            </a:xfrm>
            <a:custGeom>
              <a:rect b="b" l="l" r="r" t="t"/>
              <a:pathLst>
                <a:path extrusionOk="0" h="10912" w="10880">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sp>
        <p:nvSpPr>
          <p:cNvPr id="249" name="Google Shape;249;p22"/>
          <p:cNvSpPr/>
          <p:nvPr/>
        </p:nvSpPr>
        <p:spPr>
          <a:xfrm>
            <a:off x="1318021" y="333942"/>
            <a:ext cx="8279400" cy="921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rgbClr val="1C4587"/>
                </a:solidFill>
                <a:latin typeface="Comfortaa"/>
                <a:ea typeface="Comfortaa"/>
                <a:cs typeface="Comfortaa"/>
                <a:sym typeface="Comfortaa"/>
              </a:rPr>
              <a:t>Recommendations</a:t>
            </a:r>
            <a:endParaRPr b="1" sz="4000">
              <a:solidFill>
                <a:srgbClr val="1C4587"/>
              </a:solidFill>
              <a:latin typeface="Comfortaa"/>
              <a:ea typeface="Comfortaa"/>
              <a:cs typeface="Comfortaa"/>
              <a:sym typeface="Comfortaa"/>
            </a:endParaRPr>
          </a:p>
        </p:txBody>
      </p:sp>
      <p:sp>
        <p:nvSpPr>
          <p:cNvPr id="250" name="Google Shape;250;p22"/>
          <p:cNvSpPr/>
          <p:nvPr/>
        </p:nvSpPr>
        <p:spPr>
          <a:xfrm>
            <a:off x="866876" y="1840750"/>
            <a:ext cx="10875900" cy="4234800"/>
          </a:xfrm>
          <a:prstGeom prst="rect">
            <a:avLst/>
          </a:prstGeom>
          <a:noFill/>
          <a:ln>
            <a:noFill/>
          </a:ln>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Clr>
                <a:srgbClr val="1C4587"/>
              </a:buClr>
              <a:buSzPts val="1800"/>
              <a:buFont typeface="Comfortaa SemiBold"/>
              <a:buChar char="●"/>
            </a:pPr>
            <a:r>
              <a:rPr lang="en-US" sz="1800">
                <a:solidFill>
                  <a:srgbClr val="1C4587"/>
                </a:solidFill>
                <a:latin typeface="Comfortaa SemiBold"/>
                <a:ea typeface="Comfortaa SemiBold"/>
                <a:cs typeface="Comfortaa SemiBold"/>
                <a:sym typeface="Comfortaa SemiBold"/>
              </a:rPr>
              <a:t>Conduct additional testing with varied datasets to assess model generalizability.</a:t>
            </a:r>
            <a:endParaRPr sz="1800">
              <a:solidFill>
                <a:srgbClr val="1C4587"/>
              </a:solidFill>
              <a:latin typeface="Comfortaa SemiBold"/>
              <a:ea typeface="Comfortaa SemiBold"/>
              <a:cs typeface="Comfortaa SemiBold"/>
              <a:sym typeface="Comfortaa SemiBold"/>
            </a:endParaRPr>
          </a:p>
          <a:p>
            <a:pPr indent="-342900" lvl="0" marL="457200" rtl="0" algn="l">
              <a:lnSpc>
                <a:spcPct val="115000"/>
              </a:lnSpc>
              <a:spcBef>
                <a:spcPts val="1000"/>
              </a:spcBef>
              <a:spcAft>
                <a:spcPts val="0"/>
              </a:spcAft>
              <a:buClr>
                <a:srgbClr val="1C4587"/>
              </a:buClr>
              <a:buSzPts val="1800"/>
              <a:buFont typeface="Comfortaa SemiBold"/>
              <a:buChar char="●"/>
            </a:pPr>
            <a:r>
              <a:rPr lang="en-US" sz="1800">
                <a:solidFill>
                  <a:srgbClr val="1C4587"/>
                </a:solidFill>
                <a:latin typeface="Comfortaa SemiBold"/>
                <a:ea typeface="Comfortaa SemiBold"/>
                <a:cs typeface="Comfortaa SemiBold"/>
                <a:sym typeface="Comfortaa SemiBold"/>
              </a:rPr>
              <a:t>Implement bias detection mechanisms to identify and mitigate potential biases in the model.</a:t>
            </a:r>
            <a:endParaRPr sz="1800">
              <a:solidFill>
                <a:srgbClr val="1C4587"/>
              </a:solidFill>
              <a:latin typeface="Comfortaa SemiBold"/>
              <a:ea typeface="Comfortaa SemiBold"/>
              <a:cs typeface="Comfortaa SemiBold"/>
              <a:sym typeface="Comfortaa SemiBold"/>
            </a:endParaRPr>
          </a:p>
          <a:p>
            <a:pPr indent="-342900" lvl="0" marL="457200" rtl="0" algn="l">
              <a:lnSpc>
                <a:spcPct val="115000"/>
              </a:lnSpc>
              <a:spcBef>
                <a:spcPts val="1000"/>
              </a:spcBef>
              <a:spcAft>
                <a:spcPts val="1000"/>
              </a:spcAft>
              <a:buClr>
                <a:srgbClr val="1C4587"/>
              </a:buClr>
              <a:buSzPts val="1800"/>
              <a:buFont typeface="Comfortaa SemiBold"/>
              <a:buChar char="●"/>
            </a:pPr>
            <a:r>
              <a:rPr lang="en-US" sz="1800">
                <a:solidFill>
                  <a:srgbClr val="1C4587"/>
                </a:solidFill>
                <a:latin typeface="Comfortaa SemiBold"/>
                <a:ea typeface="Comfortaa SemiBold"/>
                <a:cs typeface="Comfortaa SemiBold"/>
                <a:sym typeface="Comfortaa SemiBold"/>
              </a:rPr>
              <a:t>Continuously monitor model performance in real-world applications to ensure sustained accuracy and reliability</a:t>
            </a:r>
            <a:r>
              <a:rPr lang="en-US" sz="900">
                <a:solidFill>
                  <a:srgbClr val="0D0D0D"/>
                </a:solidFill>
                <a:latin typeface="Roboto"/>
                <a:ea typeface="Roboto"/>
                <a:cs typeface="Roboto"/>
                <a:sym typeface="Roboto"/>
              </a:rPr>
              <a:t>.</a:t>
            </a:r>
            <a:endParaRPr sz="900">
              <a:solidFill>
                <a:srgbClr val="0D0D0D"/>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3"/>
          <p:cNvSpPr/>
          <p:nvPr/>
        </p:nvSpPr>
        <p:spPr>
          <a:xfrm>
            <a:off x="0" y="1"/>
            <a:ext cx="12192000" cy="6858000"/>
          </a:xfrm>
          <a:prstGeom prst="rect">
            <a:avLst/>
          </a:prstGeom>
          <a:solidFill>
            <a:srgbClr val="3C2A6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57" name="Google Shape;257;p23"/>
          <p:cNvSpPr/>
          <p:nvPr/>
        </p:nvSpPr>
        <p:spPr>
          <a:xfrm>
            <a:off x="5104929" y="5215732"/>
            <a:ext cx="1697038" cy="317500"/>
          </a:xfrm>
          <a:custGeom>
            <a:rect b="b" l="l" r="r" t="t"/>
            <a:pathLst>
              <a:path extrusionOk="0" h="104" w="557">
                <a:moveTo>
                  <a:pt x="471" y="104"/>
                </a:moveTo>
                <a:cubicBezTo>
                  <a:pt x="0" y="104"/>
                  <a:pt x="0" y="104"/>
                  <a:pt x="0" y="104"/>
                </a:cubicBezTo>
                <a:cubicBezTo>
                  <a:pt x="0" y="0"/>
                  <a:pt x="0" y="0"/>
                  <a:pt x="0" y="0"/>
                </a:cubicBezTo>
                <a:cubicBezTo>
                  <a:pt x="557" y="0"/>
                  <a:pt x="557" y="0"/>
                  <a:pt x="557" y="0"/>
                </a:cubicBezTo>
                <a:cubicBezTo>
                  <a:pt x="557" y="17"/>
                  <a:pt x="557" y="17"/>
                  <a:pt x="557" y="17"/>
                </a:cubicBezTo>
                <a:cubicBezTo>
                  <a:pt x="557" y="65"/>
                  <a:pt x="518" y="104"/>
                  <a:pt x="471" y="104"/>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sp>
        <p:nvSpPr>
          <p:cNvPr id="258" name="Google Shape;258;p23"/>
          <p:cNvSpPr/>
          <p:nvPr/>
        </p:nvSpPr>
        <p:spPr>
          <a:xfrm>
            <a:off x="2" y="3194165"/>
            <a:ext cx="5201442" cy="3663836"/>
          </a:xfrm>
          <a:prstGeom prst="rect">
            <a:avLst/>
          </a:prstGeom>
          <a:solidFill>
            <a:srgbClr val="5577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sp>
        <p:nvSpPr>
          <p:cNvPr id="259" name="Google Shape;259;p23"/>
          <p:cNvSpPr/>
          <p:nvPr/>
        </p:nvSpPr>
        <p:spPr>
          <a:xfrm flipH="1" rot="10800000">
            <a:off x="0" y="-2"/>
            <a:ext cx="5000304" cy="6253273"/>
          </a:xfrm>
          <a:prstGeom prst="round1Rect">
            <a:avLst>
              <a:gd fmla="val 16667" name="adj"/>
            </a:avLst>
          </a:prstGeom>
          <a:blipFill rotWithShape="0">
            <a:blip r:embed="rId3">
              <a:alphaModFix/>
            </a:blip>
            <a:stretch>
              <a:fillRect b="0" l="-43919" r="-43715"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60" name="Google Shape;260;p23"/>
          <p:cNvSpPr/>
          <p:nvPr/>
        </p:nvSpPr>
        <p:spPr>
          <a:xfrm>
            <a:off x="2403475" y="73025"/>
            <a:ext cx="3692525" cy="67087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sp>
        <p:nvSpPr>
          <p:cNvPr id="261" name="Google Shape;261;p23"/>
          <p:cNvSpPr/>
          <p:nvPr/>
        </p:nvSpPr>
        <p:spPr>
          <a:xfrm>
            <a:off x="-12" y="-3186"/>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nvGrpSpPr>
          <p:cNvPr id="262" name="Google Shape;262;p23"/>
          <p:cNvGrpSpPr/>
          <p:nvPr/>
        </p:nvGrpSpPr>
        <p:grpSpPr>
          <a:xfrm>
            <a:off x="11579225" y="4570413"/>
            <a:ext cx="498475" cy="927100"/>
            <a:chOff x="11604625" y="4570413"/>
            <a:chExt cx="498475" cy="927100"/>
          </a:xfrm>
        </p:grpSpPr>
        <p:sp>
          <p:nvSpPr>
            <p:cNvPr id="263" name="Google Shape;263;p23"/>
            <p:cNvSpPr/>
            <p:nvPr/>
          </p:nvSpPr>
          <p:spPr>
            <a:xfrm>
              <a:off x="11604625" y="5251450"/>
              <a:ext cx="498475" cy="246063"/>
            </a:xfrm>
            <a:custGeom>
              <a:rect b="b" l="l" r="r" t="t"/>
              <a:pathLst>
                <a:path extrusionOk="0" h="81" w="164">
                  <a:moveTo>
                    <a:pt x="12" y="56"/>
                  </a:moveTo>
                  <a:cubicBezTo>
                    <a:pt x="5" y="56"/>
                    <a:pt x="0" y="62"/>
                    <a:pt x="0" y="69"/>
                  </a:cubicBezTo>
                  <a:cubicBezTo>
                    <a:pt x="0" y="75"/>
                    <a:pt x="5" y="81"/>
                    <a:pt x="12" y="81"/>
                  </a:cubicBezTo>
                  <a:cubicBezTo>
                    <a:pt x="19" y="81"/>
                    <a:pt x="24" y="75"/>
                    <a:pt x="24" y="69"/>
                  </a:cubicBezTo>
                  <a:cubicBezTo>
                    <a:pt x="24" y="62"/>
                    <a:pt x="19" y="56"/>
                    <a:pt x="12" y="56"/>
                  </a:cubicBezTo>
                  <a:moveTo>
                    <a:pt x="82" y="56"/>
                  </a:moveTo>
                  <a:cubicBezTo>
                    <a:pt x="75" y="56"/>
                    <a:pt x="70" y="62"/>
                    <a:pt x="70" y="69"/>
                  </a:cubicBezTo>
                  <a:cubicBezTo>
                    <a:pt x="70" y="75"/>
                    <a:pt x="75" y="81"/>
                    <a:pt x="82" y="81"/>
                  </a:cubicBezTo>
                  <a:cubicBezTo>
                    <a:pt x="89" y="81"/>
                    <a:pt x="94" y="75"/>
                    <a:pt x="94" y="69"/>
                  </a:cubicBezTo>
                  <a:cubicBezTo>
                    <a:pt x="94" y="62"/>
                    <a:pt x="89" y="56"/>
                    <a:pt x="82" y="56"/>
                  </a:cubicBezTo>
                  <a:moveTo>
                    <a:pt x="152" y="56"/>
                  </a:moveTo>
                  <a:cubicBezTo>
                    <a:pt x="145" y="56"/>
                    <a:pt x="140" y="62"/>
                    <a:pt x="140" y="69"/>
                  </a:cubicBezTo>
                  <a:cubicBezTo>
                    <a:pt x="140" y="75"/>
                    <a:pt x="145" y="81"/>
                    <a:pt x="152" y="81"/>
                  </a:cubicBezTo>
                  <a:cubicBezTo>
                    <a:pt x="159" y="81"/>
                    <a:pt x="164" y="75"/>
                    <a:pt x="164" y="69"/>
                  </a:cubicBezTo>
                  <a:cubicBezTo>
                    <a:pt x="164" y="62"/>
                    <a:pt x="159" y="56"/>
                    <a:pt x="152" y="56"/>
                  </a:cubicBezTo>
                  <a:moveTo>
                    <a:pt x="24" y="0"/>
                  </a:moveTo>
                  <a:cubicBezTo>
                    <a:pt x="0" y="0"/>
                    <a:pt x="0" y="0"/>
                    <a:pt x="0" y="0"/>
                  </a:cubicBezTo>
                  <a:cubicBezTo>
                    <a:pt x="0" y="6"/>
                    <a:pt x="6" y="11"/>
                    <a:pt x="12" y="11"/>
                  </a:cubicBezTo>
                  <a:cubicBezTo>
                    <a:pt x="18" y="11"/>
                    <a:pt x="24" y="6"/>
                    <a:pt x="24" y="0"/>
                  </a:cubicBezTo>
                  <a:moveTo>
                    <a:pt x="94" y="0"/>
                  </a:moveTo>
                  <a:cubicBezTo>
                    <a:pt x="70" y="0"/>
                    <a:pt x="70" y="0"/>
                    <a:pt x="70" y="0"/>
                  </a:cubicBezTo>
                  <a:cubicBezTo>
                    <a:pt x="70" y="6"/>
                    <a:pt x="76" y="11"/>
                    <a:pt x="82" y="11"/>
                  </a:cubicBezTo>
                  <a:cubicBezTo>
                    <a:pt x="88" y="11"/>
                    <a:pt x="94" y="6"/>
                    <a:pt x="94" y="0"/>
                  </a:cubicBezTo>
                  <a:moveTo>
                    <a:pt x="164" y="0"/>
                  </a:moveTo>
                  <a:cubicBezTo>
                    <a:pt x="140" y="0"/>
                    <a:pt x="140" y="0"/>
                    <a:pt x="140" y="0"/>
                  </a:cubicBezTo>
                  <a:cubicBezTo>
                    <a:pt x="140" y="6"/>
                    <a:pt x="146" y="11"/>
                    <a:pt x="152" y="11"/>
                  </a:cubicBezTo>
                  <a:cubicBezTo>
                    <a:pt x="158" y="11"/>
                    <a:pt x="164" y="6"/>
                    <a:pt x="164" y="0"/>
                  </a:cubicBezTo>
                </a:path>
              </a:pathLst>
            </a:custGeom>
            <a:solidFill>
              <a:srgbClr val="5577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sp>
          <p:nvSpPr>
            <p:cNvPr id="264" name="Google Shape;264;p23"/>
            <p:cNvSpPr/>
            <p:nvPr/>
          </p:nvSpPr>
          <p:spPr>
            <a:xfrm>
              <a:off x="11604625" y="4570413"/>
              <a:ext cx="498475" cy="681038"/>
            </a:xfrm>
            <a:custGeom>
              <a:rect b="b" l="l" r="r" t="t"/>
              <a:pathLst>
                <a:path extrusionOk="0" h="223" w="164">
                  <a:moveTo>
                    <a:pt x="12" y="209"/>
                  </a:moveTo>
                  <a:cubicBezTo>
                    <a:pt x="5" y="209"/>
                    <a:pt x="0" y="215"/>
                    <a:pt x="0" y="222"/>
                  </a:cubicBezTo>
                  <a:cubicBezTo>
                    <a:pt x="0" y="222"/>
                    <a:pt x="0" y="222"/>
                    <a:pt x="0" y="223"/>
                  </a:cubicBezTo>
                  <a:cubicBezTo>
                    <a:pt x="24" y="223"/>
                    <a:pt x="24" y="223"/>
                    <a:pt x="24" y="223"/>
                  </a:cubicBezTo>
                  <a:cubicBezTo>
                    <a:pt x="24" y="222"/>
                    <a:pt x="24" y="222"/>
                    <a:pt x="24" y="222"/>
                  </a:cubicBezTo>
                  <a:cubicBezTo>
                    <a:pt x="24" y="215"/>
                    <a:pt x="19" y="209"/>
                    <a:pt x="12" y="209"/>
                  </a:cubicBezTo>
                  <a:moveTo>
                    <a:pt x="82" y="209"/>
                  </a:moveTo>
                  <a:cubicBezTo>
                    <a:pt x="75" y="209"/>
                    <a:pt x="70" y="215"/>
                    <a:pt x="70" y="222"/>
                  </a:cubicBezTo>
                  <a:cubicBezTo>
                    <a:pt x="70" y="222"/>
                    <a:pt x="70" y="222"/>
                    <a:pt x="70" y="223"/>
                  </a:cubicBezTo>
                  <a:cubicBezTo>
                    <a:pt x="94" y="223"/>
                    <a:pt x="94" y="223"/>
                    <a:pt x="94" y="223"/>
                  </a:cubicBezTo>
                  <a:cubicBezTo>
                    <a:pt x="94" y="222"/>
                    <a:pt x="94" y="222"/>
                    <a:pt x="94" y="222"/>
                  </a:cubicBezTo>
                  <a:cubicBezTo>
                    <a:pt x="94" y="215"/>
                    <a:pt x="89" y="209"/>
                    <a:pt x="82" y="209"/>
                  </a:cubicBezTo>
                  <a:moveTo>
                    <a:pt x="152" y="209"/>
                  </a:moveTo>
                  <a:cubicBezTo>
                    <a:pt x="145" y="209"/>
                    <a:pt x="140" y="215"/>
                    <a:pt x="140" y="222"/>
                  </a:cubicBezTo>
                  <a:cubicBezTo>
                    <a:pt x="140" y="222"/>
                    <a:pt x="140" y="222"/>
                    <a:pt x="140" y="223"/>
                  </a:cubicBezTo>
                  <a:cubicBezTo>
                    <a:pt x="164" y="223"/>
                    <a:pt x="164" y="223"/>
                    <a:pt x="164" y="223"/>
                  </a:cubicBezTo>
                  <a:cubicBezTo>
                    <a:pt x="164" y="222"/>
                    <a:pt x="164" y="222"/>
                    <a:pt x="164" y="222"/>
                  </a:cubicBezTo>
                  <a:cubicBezTo>
                    <a:pt x="164" y="215"/>
                    <a:pt x="159" y="209"/>
                    <a:pt x="152" y="209"/>
                  </a:cubicBezTo>
                  <a:moveTo>
                    <a:pt x="12" y="139"/>
                  </a:moveTo>
                  <a:cubicBezTo>
                    <a:pt x="5" y="139"/>
                    <a:pt x="0" y="145"/>
                    <a:pt x="0" y="152"/>
                  </a:cubicBezTo>
                  <a:cubicBezTo>
                    <a:pt x="0" y="158"/>
                    <a:pt x="5" y="164"/>
                    <a:pt x="12" y="164"/>
                  </a:cubicBezTo>
                  <a:cubicBezTo>
                    <a:pt x="19" y="164"/>
                    <a:pt x="24" y="158"/>
                    <a:pt x="24" y="152"/>
                  </a:cubicBezTo>
                  <a:cubicBezTo>
                    <a:pt x="24" y="145"/>
                    <a:pt x="19" y="139"/>
                    <a:pt x="12" y="139"/>
                  </a:cubicBezTo>
                  <a:moveTo>
                    <a:pt x="82" y="139"/>
                  </a:moveTo>
                  <a:cubicBezTo>
                    <a:pt x="75" y="139"/>
                    <a:pt x="70" y="145"/>
                    <a:pt x="70" y="152"/>
                  </a:cubicBezTo>
                  <a:cubicBezTo>
                    <a:pt x="70" y="158"/>
                    <a:pt x="75" y="164"/>
                    <a:pt x="82" y="164"/>
                  </a:cubicBezTo>
                  <a:cubicBezTo>
                    <a:pt x="89" y="164"/>
                    <a:pt x="94" y="158"/>
                    <a:pt x="94" y="152"/>
                  </a:cubicBezTo>
                  <a:cubicBezTo>
                    <a:pt x="94" y="145"/>
                    <a:pt x="89" y="139"/>
                    <a:pt x="82" y="139"/>
                  </a:cubicBezTo>
                  <a:moveTo>
                    <a:pt x="152" y="139"/>
                  </a:moveTo>
                  <a:cubicBezTo>
                    <a:pt x="145" y="139"/>
                    <a:pt x="140" y="145"/>
                    <a:pt x="140" y="152"/>
                  </a:cubicBezTo>
                  <a:cubicBezTo>
                    <a:pt x="140" y="158"/>
                    <a:pt x="145" y="164"/>
                    <a:pt x="152" y="164"/>
                  </a:cubicBezTo>
                  <a:cubicBezTo>
                    <a:pt x="159" y="164"/>
                    <a:pt x="164" y="158"/>
                    <a:pt x="164" y="152"/>
                  </a:cubicBezTo>
                  <a:cubicBezTo>
                    <a:pt x="164" y="145"/>
                    <a:pt x="159" y="139"/>
                    <a:pt x="152" y="139"/>
                  </a:cubicBezTo>
                  <a:moveTo>
                    <a:pt x="12" y="69"/>
                  </a:moveTo>
                  <a:cubicBezTo>
                    <a:pt x="5" y="69"/>
                    <a:pt x="0" y="75"/>
                    <a:pt x="0" y="82"/>
                  </a:cubicBezTo>
                  <a:cubicBezTo>
                    <a:pt x="0" y="88"/>
                    <a:pt x="5" y="94"/>
                    <a:pt x="12" y="94"/>
                  </a:cubicBezTo>
                  <a:cubicBezTo>
                    <a:pt x="19" y="94"/>
                    <a:pt x="24" y="88"/>
                    <a:pt x="24" y="82"/>
                  </a:cubicBezTo>
                  <a:cubicBezTo>
                    <a:pt x="24" y="75"/>
                    <a:pt x="19" y="69"/>
                    <a:pt x="12" y="69"/>
                  </a:cubicBezTo>
                  <a:moveTo>
                    <a:pt x="82" y="69"/>
                  </a:moveTo>
                  <a:cubicBezTo>
                    <a:pt x="75" y="69"/>
                    <a:pt x="70" y="75"/>
                    <a:pt x="70" y="82"/>
                  </a:cubicBezTo>
                  <a:cubicBezTo>
                    <a:pt x="70" y="88"/>
                    <a:pt x="75" y="94"/>
                    <a:pt x="82" y="94"/>
                  </a:cubicBezTo>
                  <a:cubicBezTo>
                    <a:pt x="89" y="94"/>
                    <a:pt x="94" y="88"/>
                    <a:pt x="94" y="82"/>
                  </a:cubicBezTo>
                  <a:cubicBezTo>
                    <a:pt x="94" y="75"/>
                    <a:pt x="89" y="69"/>
                    <a:pt x="82" y="69"/>
                  </a:cubicBezTo>
                  <a:moveTo>
                    <a:pt x="152" y="69"/>
                  </a:moveTo>
                  <a:cubicBezTo>
                    <a:pt x="145" y="69"/>
                    <a:pt x="140" y="75"/>
                    <a:pt x="140" y="82"/>
                  </a:cubicBezTo>
                  <a:cubicBezTo>
                    <a:pt x="140" y="88"/>
                    <a:pt x="145" y="94"/>
                    <a:pt x="152" y="94"/>
                  </a:cubicBezTo>
                  <a:cubicBezTo>
                    <a:pt x="159" y="94"/>
                    <a:pt x="164" y="88"/>
                    <a:pt x="164" y="82"/>
                  </a:cubicBezTo>
                  <a:cubicBezTo>
                    <a:pt x="164" y="75"/>
                    <a:pt x="159" y="69"/>
                    <a:pt x="152" y="69"/>
                  </a:cubicBezTo>
                  <a:moveTo>
                    <a:pt x="12" y="0"/>
                  </a:moveTo>
                  <a:cubicBezTo>
                    <a:pt x="5" y="0"/>
                    <a:pt x="0" y="5"/>
                    <a:pt x="0" y="12"/>
                  </a:cubicBezTo>
                  <a:cubicBezTo>
                    <a:pt x="0" y="18"/>
                    <a:pt x="5" y="24"/>
                    <a:pt x="12" y="24"/>
                  </a:cubicBezTo>
                  <a:cubicBezTo>
                    <a:pt x="19" y="24"/>
                    <a:pt x="24" y="18"/>
                    <a:pt x="24" y="12"/>
                  </a:cubicBezTo>
                  <a:cubicBezTo>
                    <a:pt x="24" y="5"/>
                    <a:pt x="19" y="0"/>
                    <a:pt x="12" y="0"/>
                  </a:cubicBezTo>
                  <a:moveTo>
                    <a:pt x="82" y="0"/>
                  </a:moveTo>
                  <a:cubicBezTo>
                    <a:pt x="75" y="0"/>
                    <a:pt x="70" y="5"/>
                    <a:pt x="70" y="12"/>
                  </a:cubicBezTo>
                  <a:cubicBezTo>
                    <a:pt x="70" y="18"/>
                    <a:pt x="75" y="24"/>
                    <a:pt x="82" y="24"/>
                  </a:cubicBezTo>
                  <a:cubicBezTo>
                    <a:pt x="89" y="24"/>
                    <a:pt x="94" y="18"/>
                    <a:pt x="94" y="12"/>
                  </a:cubicBezTo>
                  <a:cubicBezTo>
                    <a:pt x="94" y="5"/>
                    <a:pt x="89" y="0"/>
                    <a:pt x="82" y="0"/>
                  </a:cubicBezTo>
                  <a:moveTo>
                    <a:pt x="152" y="0"/>
                  </a:moveTo>
                  <a:cubicBezTo>
                    <a:pt x="145" y="0"/>
                    <a:pt x="140" y="5"/>
                    <a:pt x="140" y="12"/>
                  </a:cubicBezTo>
                  <a:cubicBezTo>
                    <a:pt x="140" y="18"/>
                    <a:pt x="145" y="24"/>
                    <a:pt x="152" y="24"/>
                  </a:cubicBezTo>
                  <a:cubicBezTo>
                    <a:pt x="159" y="24"/>
                    <a:pt x="164" y="18"/>
                    <a:pt x="164" y="12"/>
                  </a:cubicBezTo>
                  <a:cubicBezTo>
                    <a:pt x="164" y="5"/>
                    <a:pt x="159" y="0"/>
                    <a:pt x="152" y="0"/>
                  </a:cubicBezTo>
                </a:path>
              </a:pathLst>
            </a:custGeom>
            <a:solidFill>
              <a:srgbClr val="5577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grpSp>
      <p:grpSp>
        <p:nvGrpSpPr>
          <p:cNvPr id="265" name="Google Shape;265;p23"/>
          <p:cNvGrpSpPr/>
          <p:nvPr/>
        </p:nvGrpSpPr>
        <p:grpSpPr>
          <a:xfrm>
            <a:off x="5201452" y="4"/>
            <a:ext cx="498475" cy="1781176"/>
            <a:chOff x="5243513" y="914400"/>
            <a:chExt cx="498475" cy="1781176"/>
          </a:xfrm>
        </p:grpSpPr>
        <p:sp>
          <p:nvSpPr>
            <p:cNvPr id="266" name="Google Shape;266;p23"/>
            <p:cNvSpPr/>
            <p:nvPr/>
          </p:nvSpPr>
          <p:spPr>
            <a:xfrm>
              <a:off x="5243513" y="914400"/>
              <a:ext cx="498475" cy="287338"/>
            </a:xfrm>
            <a:custGeom>
              <a:rect b="b" l="l" r="r" t="t"/>
              <a:pathLst>
                <a:path extrusionOk="0" h="94" w="164">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sp>
          <p:nvSpPr>
            <p:cNvPr id="267" name="Google Shape;267;p23"/>
            <p:cNvSpPr/>
            <p:nvPr/>
          </p:nvSpPr>
          <p:spPr>
            <a:xfrm>
              <a:off x="5243513" y="1341438"/>
              <a:ext cx="498475" cy="1354138"/>
            </a:xfrm>
            <a:custGeom>
              <a:rect b="b" l="l" r="r" t="t"/>
              <a:pathLst>
                <a:path extrusionOk="0" h="444" w="164">
                  <a:moveTo>
                    <a:pt x="12" y="420"/>
                  </a:moveTo>
                  <a:cubicBezTo>
                    <a:pt x="5" y="420"/>
                    <a:pt x="0" y="425"/>
                    <a:pt x="0" y="432"/>
                  </a:cubicBezTo>
                  <a:cubicBezTo>
                    <a:pt x="0" y="439"/>
                    <a:pt x="5" y="444"/>
                    <a:pt x="12" y="444"/>
                  </a:cubicBezTo>
                  <a:cubicBezTo>
                    <a:pt x="19" y="444"/>
                    <a:pt x="24" y="439"/>
                    <a:pt x="24" y="432"/>
                  </a:cubicBezTo>
                  <a:cubicBezTo>
                    <a:pt x="24" y="425"/>
                    <a:pt x="19" y="420"/>
                    <a:pt x="12" y="420"/>
                  </a:cubicBezTo>
                  <a:moveTo>
                    <a:pt x="82" y="420"/>
                  </a:moveTo>
                  <a:cubicBezTo>
                    <a:pt x="75" y="420"/>
                    <a:pt x="70" y="425"/>
                    <a:pt x="70" y="432"/>
                  </a:cubicBezTo>
                  <a:cubicBezTo>
                    <a:pt x="70" y="439"/>
                    <a:pt x="75" y="444"/>
                    <a:pt x="82" y="444"/>
                  </a:cubicBezTo>
                  <a:cubicBezTo>
                    <a:pt x="89" y="444"/>
                    <a:pt x="94" y="439"/>
                    <a:pt x="94" y="432"/>
                  </a:cubicBezTo>
                  <a:cubicBezTo>
                    <a:pt x="94" y="425"/>
                    <a:pt x="89" y="420"/>
                    <a:pt x="82" y="420"/>
                  </a:cubicBezTo>
                  <a:moveTo>
                    <a:pt x="152" y="420"/>
                  </a:moveTo>
                  <a:cubicBezTo>
                    <a:pt x="145" y="420"/>
                    <a:pt x="140" y="425"/>
                    <a:pt x="140" y="432"/>
                  </a:cubicBezTo>
                  <a:cubicBezTo>
                    <a:pt x="140" y="439"/>
                    <a:pt x="145" y="444"/>
                    <a:pt x="152" y="444"/>
                  </a:cubicBezTo>
                  <a:cubicBezTo>
                    <a:pt x="159" y="444"/>
                    <a:pt x="164" y="439"/>
                    <a:pt x="164" y="432"/>
                  </a:cubicBezTo>
                  <a:cubicBezTo>
                    <a:pt x="164" y="425"/>
                    <a:pt x="159" y="420"/>
                    <a:pt x="152" y="420"/>
                  </a:cubicBezTo>
                  <a:moveTo>
                    <a:pt x="12" y="350"/>
                  </a:moveTo>
                  <a:cubicBezTo>
                    <a:pt x="5" y="350"/>
                    <a:pt x="0" y="355"/>
                    <a:pt x="0" y="362"/>
                  </a:cubicBezTo>
                  <a:cubicBezTo>
                    <a:pt x="0" y="369"/>
                    <a:pt x="5" y="374"/>
                    <a:pt x="12" y="374"/>
                  </a:cubicBezTo>
                  <a:cubicBezTo>
                    <a:pt x="19" y="374"/>
                    <a:pt x="24" y="369"/>
                    <a:pt x="24" y="362"/>
                  </a:cubicBezTo>
                  <a:cubicBezTo>
                    <a:pt x="24" y="355"/>
                    <a:pt x="19" y="350"/>
                    <a:pt x="12" y="350"/>
                  </a:cubicBezTo>
                  <a:moveTo>
                    <a:pt x="82" y="350"/>
                  </a:moveTo>
                  <a:cubicBezTo>
                    <a:pt x="75" y="350"/>
                    <a:pt x="70" y="355"/>
                    <a:pt x="70" y="362"/>
                  </a:cubicBezTo>
                  <a:cubicBezTo>
                    <a:pt x="70" y="369"/>
                    <a:pt x="75" y="374"/>
                    <a:pt x="82" y="374"/>
                  </a:cubicBezTo>
                  <a:cubicBezTo>
                    <a:pt x="89" y="374"/>
                    <a:pt x="94" y="369"/>
                    <a:pt x="94" y="362"/>
                  </a:cubicBezTo>
                  <a:cubicBezTo>
                    <a:pt x="94" y="355"/>
                    <a:pt x="89" y="350"/>
                    <a:pt x="82" y="350"/>
                  </a:cubicBezTo>
                  <a:moveTo>
                    <a:pt x="152" y="350"/>
                  </a:moveTo>
                  <a:cubicBezTo>
                    <a:pt x="145" y="350"/>
                    <a:pt x="140" y="355"/>
                    <a:pt x="140" y="362"/>
                  </a:cubicBezTo>
                  <a:cubicBezTo>
                    <a:pt x="140" y="369"/>
                    <a:pt x="145" y="374"/>
                    <a:pt x="152" y="374"/>
                  </a:cubicBezTo>
                  <a:cubicBezTo>
                    <a:pt x="159" y="374"/>
                    <a:pt x="164" y="369"/>
                    <a:pt x="164" y="362"/>
                  </a:cubicBezTo>
                  <a:cubicBezTo>
                    <a:pt x="164" y="355"/>
                    <a:pt x="159" y="350"/>
                    <a:pt x="152" y="350"/>
                  </a:cubicBezTo>
                  <a:moveTo>
                    <a:pt x="12" y="280"/>
                  </a:moveTo>
                  <a:cubicBezTo>
                    <a:pt x="5" y="280"/>
                    <a:pt x="0" y="285"/>
                    <a:pt x="0" y="292"/>
                  </a:cubicBezTo>
                  <a:cubicBezTo>
                    <a:pt x="0" y="299"/>
                    <a:pt x="5" y="304"/>
                    <a:pt x="12" y="304"/>
                  </a:cubicBezTo>
                  <a:cubicBezTo>
                    <a:pt x="19" y="304"/>
                    <a:pt x="24" y="299"/>
                    <a:pt x="24" y="292"/>
                  </a:cubicBezTo>
                  <a:cubicBezTo>
                    <a:pt x="24" y="285"/>
                    <a:pt x="19" y="280"/>
                    <a:pt x="12" y="280"/>
                  </a:cubicBezTo>
                  <a:moveTo>
                    <a:pt x="82" y="280"/>
                  </a:moveTo>
                  <a:cubicBezTo>
                    <a:pt x="75" y="280"/>
                    <a:pt x="70" y="285"/>
                    <a:pt x="70" y="292"/>
                  </a:cubicBezTo>
                  <a:cubicBezTo>
                    <a:pt x="70" y="299"/>
                    <a:pt x="75" y="304"/>
                    <a:pt x="82" y="304"/>
                  </a:cubicBezTo>
                  <a:cubicBezTo>
                    <a:pt x="89" y="304"/>
                    <a:pt x="94" y="299"/>
                    <a:pt x="94" y="292"/>
                  </a:cubicBezTo>
                  <a:cubicBezTo>
                    <a:pt x="94" y="285"/>
                    <a:pt x="89" y="280"/>
                    <a:pt x="82" y="280"/>
                  </a:cubicBezTo>
                  <a:moveTo>
                    <a:pt x="152" y="280"/>
                  </a:moveTo>
                  <a:cubicBezTo>
                    <a:pt x="145" y="280"/>
                    <a:pt x="140" y="285"/>
                    <a:pt x="140" y="292"/>
                  </a:cubicBezTo>
                  <a:cubicBezTo>
                    <a:pt x="140" y="299"/>
                    <a:pt x="145" y="304"/>
                    <a:pt x="152" y="304"/>
                  </a:cubicBezTo>
                  <a:cubicBezTo>
                    <a:pt x="159" y="304"/>
                    <a:pt x="164" y="299"/>
                    <a:pt x="164" y="292"/>
                  </a:cubicBezTo>
                  <a:cubicBezTo>
                    <a:pt x="164" y="285"/>
                    <a:pt x="159" y="280"/>
                    <a:pt x="152" y="280"/>
                  </a:cubicBezTo>
                  <a:moveTo>
                    <a:pt x="12" y="210"/>
                  </a:moveTo>
                  <a:cubicBezTo>
                    <a:pt x="5" y="210"/>
                    <a:pt x="0" y="215"/>
                    <a:pt x="0" y="222"/>
                  </a:cubicBezTo>
                  <a:cubicBezTo>
                    <a:pt x="0" y="229"/>
                    <a:pt x="5" y="234"/>
                    <a:pt x="12" y="234"/>
                  </a:cubicBezTo>
                  <a:cubicBezTo>
                    <a:pt x="19" y="234"/>
                    <a:pt x="24" y="229"/>
                    <a:pt x="24" y="222"/>
                  </a:cubicBezTo>
                  <a:cubicBezTo>
                    <a:pt x="24" y="215"/>
                    <a:pt x="19" y="210"/>
                    <a:pt x="12" y="210"/>
                  </a:cubicBezTo>
                  <a:moveTo>
                    <a:pt x="82" y="210"/>
                  </a:moveTo>
                  <a:cubicBezTo>
                    <a:pt x="75" y="210"/>
                    <a:pt x="70" y="215"/>
                    <a:pt x="70" y="222"/>
                  </a:cubicBezTo>
                  <a:cubicBezTo>
                    <a:pt x="70" y="229"/>
                    <a:pt x="75" y="234"/>
                    <a:pt x="82" y="234"/>
                  </a:cubicBezTo>
                  <a:cubicBezTo>
                    <a:pt x="89" y="234"/>
                    <a:pt x="94" y="229"/>
                    <a:pt x="94" y="222"/>
                  </a:cubicBezTo>
                  <a:cubicBezTo>
                    <a:pt x="94" y="215"/>
                    <a:pt x="89" y="210"/>
                    <a:pt x="82" y="210"/>
                  </a:cubicBezTo>
                  <a:moveTo>
                    <a:pt x="152" y="210"/>
                  </a:moveTo>
                  <a:cubicBezTo>
                    <a:pt x="145" y="210"/>
                    <a:pt x="140" y="215"/>
                    <a:pt x="140" y="222"/>
                  </a:cubicBezTo>
                  <a:cubicBezTo>
                    <a:pt x="140" y="229"/>
                    <a:pt x="145" y="234"/>
                    <a:pt x="152" y="234"/>
                  </a:cubicBezTo>
                  <a:cubicBezTo>
                    <a:pt x="159" y="234"/>
                    <a:pt x="164" y="229"/>
                    <a:pt x="164" y="222"/>
                  </a:cubicBezTo>
                  <a:cubicBezTo>
                    <a:pt x="164" y="215"/>
                    <a:pt x="159" y="210"/>
                    <a:pt x="152" y="210"/>
                  </a:cubicBezTo>
                  <a:moveTo>
                    <a:pt x="12" y="140"/>
                  </a:moveTo>
                  <a:cubicBezTo>
                    <a:pt x="5" y="140"/>
                    <a:pt x="0" y="145"/>
                    <a:pt x="0" y="152"/>
                  </a:cubicBezTo>
                  <a:cubicBezTo>
                    <a:pt x="0" y="159"/>
                    <a:pt x="5" y="164"/>
                    <a:pt x="12" y="164"/>
                  </a:cubicBezTo>
                  <a:cubicBezTo>
                    <a:pt x="19" y="164"/>
                    <a:pt x="24" y="159"/>
                    <a:pt x="24" y="152"/>
                  </a:cubicBezTo>
                  <a:cubicBezTo>
                    <a:pt x="24" y="145"/>
                    <a:pt x="19" y="140"/>
                    <a:pt x="12" y="140"/>
                  </a:cubicBezTo>
                  <a:moveTo>
                    <a:pt x="82" y="140"/>
                  </a:moveTo>
                  <a:cubicBezTo>
                    <a:pt x="75" y="140"/>
                    <a:pt x="70" y="145"/>
                    <a:pt x="70" y="152"/>
                  </a:cubicBezTo>
                  <a:cubicBezTo>
                    <a:pt x="70" y="159"/>
                    <a:pt x="75" y="164"/>
                    <a:pt x="82" y="164"/>
                  </a:cubicBezTo>
                  <a:cubicBezTo>
                    <a:pt x="89" y="164"/>
                    <a:pt x="94" y="159"/>
                    <a:pt x="94" y="152"/>
                  </a:cubicBezTo>
                  <a:cubicBezTo>
                    <a:pt x="94" y="145"/>
                    <a:pt x="89" y="140"/>
                    <a:pt x="82" y="140"/>
                  </a:cubicBezTo>
                  <a:moveTo>
                    <a:pt x="152" y="140"/>
                  </a:moveTo>
                  <a:cubicBezTo>
                    <a:pt x="145" y="140"/>
                    <a:pt x="140" y="145"/>
                    <a:pt x="140" y="152"/>
                  </a:cubicBezTo>
                  <a:cubicBezTo>
                    <a:pt x="140" y="159"/>
                    <a:pt x="145" y="164"/>
                    <a:pt x="152" y="164"/>
                  </a:cubicBezTo>
                  <a:cubicBezTo>
                    <a:pt x="159" y="164"/>
                    <a:pt x="164" y="159"/>
                    <a:pt x="164" y="152"/>
                  </a:cubicBezTo>
                  <a:cubicBezTo>
                    <a:pt x="164" y="145"/>
                    <a:pt x="159" y="140"/>
                    <a:pt x="152" y="140"/>
                  </a:cubicBezTo>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grpSp>
      <p:sp>
        <p:nvSpPr>
          <p:cNvPr id="268" name="Google Shape;268;p23"/>
          <p:cNvSpPr/>
          <p:nvPr/>
        </p:nvSpPr>
        <p:spPr>
          <a:xfrm>
            <a:off x="5298475" y="2334703"/>
            <a:ext cx="6779100" cy="927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3600">
                <a:solidFill>
                  <a:srgbClr val="1C4587"/>
                </a:solidFill>
                <a:latin typeface="MuseoModerno Black"/>
                <a:ea typeface="MuseoModerno Black"/>
                <a:cs typeface="MuseoModerno Black"/>
                <a:sym typeface="MuseoModerno Black"/>
              </a:rPr>
              <a:t>Swahili News Classification</a:t>
            </a:r>
            <a:r>
              <a:rPr lang="en-US" sz="3600">
                <a:solidFill>
                  <a:srgbClr val="1C4587"/>
                </a:solidFill>
                <a:latin typeface="MuseoModerno Black"/>
                <a:ea typeface="MuseoModerno Black"/>
                <a:cs typeface="MuseoModerno Black"/>
                <a:sym typeface="MuseoModerno Black"/>
              </a:rPr>
              <a:t> Project</a:t>
            </a:r>
            <a:endParaRPr sz="3600">
              <a:solidFill>
                <a:srgbClr val="1C4587"/>
              </a:solidFill>
              <a:latin typeface="MuseoModerno Black"/>
              <a:ea typeface="MuseoModerno Black"/>
              <a:cs typeface="MuseoModerno Black"/>
              <a:sym typeface="MuseoModerno Black"/>
            </a:endParaRPr>
          </a:p>
        </p:txBody>
      </p:sp>
      <p:grpSp>
        <p:nvGrpSpPr>
          <p:cNvPr id="269" name="Google Shape;269;p23"/>
          <p:cNvGrpSpPr/>
          <p:nvPr/>
        </p:nvGrpSpPr>
        <p:grpSpPr>
          <a:xfrm>
            <a:off x="8970565" y="984249"/>
            <a:ext cx="477596" cy="477596"/>
            <a:chOff x="8539162" y="984249"/>
            <a:chExt cx="554038" cy="554038"/>
          </a:xfrm>
        </p:grpSpPr>
        <p:sp>
          <p:nvSpPr>
            <p:cNvPr id="270" name="Google Shape;270;p23"/>
            <p:cNvSpPr/>
            <p:nvPr/>
          </p:nvSpPr>
          <p:spPr>
            <a:xfrm>
              <a:off x="8539162" y="984249"/>
              <a:ext cx="554038" cy="554038"/>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71" name="Google Shape;271;p23"/>
            <p:cNvSpPr/>
            <p:nvPr/>
          </p:nvSpPr>
          <p:spPr>
            <a:xfrm>
              <a:off x="8680103" y="1119145"/>
              <a:ext cx="272157" cy="284247"/>
            </a:xfrm>
            <a:custGeom>
              <a:rect b="b" l="l" r="r" t="t"/>
              <a:pathLst>
                <a:path extrusionOk="0" h="531813" w="509195">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grpSp>
        <p:nvGrpSpPr>
          <p:cNvPr id="272" name="Google Shape;272;p23"/>
          <p:cNvGrpSpPr/>
          <p:nvPr/>
        </p:nvGrpSpPr>
        <p:grpSpPr>
          <a:xfrm>
            <a:off x="9571779" y="984249"/>
            <a:ext cx="477596" cy="477596"/>
            <a:chOff x="8539162" y="984249"/>
            <a:chExt cx="554038" cy="554038"/>
          </a:xfrm>
        </p:grpSpPr>
        <p:sp>
          <p:nvSpPr>
            <p:cNvPr id="273" name="Google Shape;273;p23"/>
            <p:cNvSpPr/>
            <p:nvPr/>
          </p:nvSpPr>
          <p:spPr>
            <a:xfrm>
              <a:off x="8539162" y="984249"/>
              <a:ext cx="554038" cy="554038"/>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74" name="Google Shape;274;p23"/>
            <p:cNvSpPr/>
            <p:nvPr/>
          </p:nvSpPr>
          <p:spPr>
            <a:xfrm>
              <a:off x="8674083" y="1119145"/>
              <a:ext cx="284195" cy="284247"/>
            </a:xfrm>
            <a:custGeom>
              <a:rect b="b" l="l" r="r" t="t"/>
              <a:pathLst>
                <a:path extrusionOk="0" h="11520" w="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760" y="5952"/>
                  </a:moveTo>
                  <a:lnTo>
                    <a:pt x="5760" y="3520"/>
                  </a:lnTo>
                  <a:cubicBezTo>
                    <a:pt x="5760" y="3360"/>
                    <a:pt x="5600" y="3200"/>
                    <a:pt x="5440" y="3200"/>
                  </a:cubicBezTo>
                  <a:cubicBezTo>
                    <a:pt x="5280" y="3200"/>
                    <a:pt x="5120" y="3360"/>
                    <a:pt x="5120" y="3520"/>
                  </a:cubicBezTo>
                  <a:lnTo>
                    <a:pt x="5120" y="6080"/>
                  </a:lnTo>
                  <a:cubicBezTo>
                    <a:pt x="5120" y="6112"/>
                    <a:pt x="5120" y="6144"/>
                    <a:pt x="5152" y="6208"/>
                  </a:cubicBezTo>
                  <a:cubicBezTo>
                    <a:pt x="5152" y="6240"/>
                    <a:pt x="5184" y="6240"/>
                    <a:pt x="5184" y="6272"/>
                  </a:cubicBezTo>
                  <a:cubicBezTo>
                    <a:pt x="5184" y="6272"/>
                    <a:pt x="5184" y="6304"/>
                    <a:pt x="5216" y="6304"/>
                  </a:cubicBezTo>
                  <a:lnTo>
                    <a:pt x="7552" y="8640"/>
                  </a:lnTo>
                  <a:cubicBezTo>
                    <a:pt x="7680" y="8768"/>
                    <a:pt x="7872" y="8768"/>
                    <a:pt x="8000" y="8640"/>
                  </a:cubicBezTo>
                  <a:cubicBezTo>
                    <a:pt x="8128" y="8512"/>
                    <a:pt x="8128" y="8320"/>
                    <a:pt x="8000" y="8192"/>
                  </a:cubicBezTo>
                  <a:lnTo>
                    <a:pt x="5760" y="595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grpSp>
        <p:nvGrpSpPr>
          <p:cNvPr id="275" name="Google Shape;275;p23"/>
          <p:cNvGrpSpPr/>
          <p:nvPr/>
        </p:nvGrpSpPr>
        <p:grpSpPr>
          <a:xfrm>
            <a:off x="10172993" y="984249"/>
            <a:ext cx="477596" cy="477596"/>
            <a:chOff x="8539162" y="984249"/>
            <a:chExt cx="554038" cy="554038"/>
          </a:xfrm>
        </p:grpSpPr>
        <p:sp>
          <p:nvSpPr>
            <p:cNvPr id="276" name="Google Shape;276;p23"/>
            <p:cNvSpPr/>
            <p:nvPr/>
          </p:nvSpPr>
          <p:spPr>
            <a:xfrm>
              <a:off x="8539162" y="984249"/>
              <a:ext cx="554038" cy="554038"/>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77" name="Google Shape;277;p23"/>
            <p:cNvSpPr/>
            <p:nvPr/>
          </p:nvSpPr>
          <p:spPr>
            <a:xfrm>
              <a:off x="8674058" y="1121573"/>
              <a:ext cx="284247" cy="279389"/>
            </a:xfrm>
            <a:custGeom>
              <a:rect b="b" l="l" r="r" t="t"/>
              <a:pathLst>
                <a:path extrusionOk="0" h="12582" w="12800">
                  <a:moveTo>
                    <a:pt x="5103" y="585"/>
                  </a:moveTo>
                  <a:lnTo>
                    <a:pt x="5103" y="5103"/>
                  </a:lnTo>
                  <a:lnTo>
                    <a:pt x="585" y="5103"/>
                  </a:lnTo>
                  <a:lnTo>
                    <a:pt x="585" y="585"/>
                  </a:lnTo>
                  <a:lnTo>
                    <a:pt x="5103" y="585"/>
                  </a:lnTo>
                  <a:close/>
                  <a:moveTo>
                    <a:pt x="5689" y="0"/>
                  </a:moveTo>
                  <a:lnTo>
                    <a:pt x="0" y="0"/>
                  </a:lnTo>
                  <a:lnTo>
                    <a:pt x="0" y="5689"/>
                  </a:lnTo>
                  <a:lnTo>
                    <a:pt x="5689" y="5689"/>
                  </a:lnTo>
                  <a:lnTo>
                    <a:pt x="5689" y="0"/>
                  </a:lnTo>
                  <a:close/>
                  <a:moveTo>
                    <a:pt x="12215" y="585"/>
                  </a:moveTo>
                  <a:lnTo>
                    <a:pt x="12215" y="5103"/>
                  </a:lnTo>
                  <a:lnTo>
                    <a:pt x="7696" y="5103"/>
                  </a:lnTo>
                  <a:lnTo>
                    <a:pt x="7696" y="585"/>
                  </a:lnTo>
                  <a:lnTo>
                    <a:pt x="12215" y="585"/>
                  </a:lnTo>
                  <a:close/>
                  <a:moveTo>
                    <a:pt x="12800" y="0"/>
                  </a:moveTo>
                  <a:lnTo>
                    <a:pt x="7111" y="0"/>
                  </a:lnTo>
                  <a:lnTo>
                    <a:pt x="7111" y="5689"/>
                  </a:lnTo>
                  <a:lnTo>
                    <a:pt x="12800" y="5689"/>
                  </a:lnTo>
                  <a:lnTo>
                    <a:pt x="12800" y="0"/>
                  </a:lnTo>
                  <a:close/>
                  <a:moveTo>
                    <a:pt x="5103" y="7479"/>
                  </a:moveTo>
                  <a:lnTo>
                    <a:pt x="5103" y="11997"/>
                  </a:lnTo>
                  <a:lnTo>
                    <a:pt x="585" y="11997"/>
                  </a:lnTo>
                  <a:lnTo>
                    <a:pt x="585" y="7479"/>
                  </a:lnTo>
                  <a:lnTo>
                    <a:pt x="5103" y="7479"/>
                  </a:lnTo>
                  <a:close/>
                  <a:moveTo>
                    <a:pt x="5689" y="6893"/>
                  </a:moveTo>
                  <a:lnTo>
                    <a:pt x="0" y="6893"/>
                  </a:lnTo>
                  <a:lnTo>
                    <a:pt x="0" y="12582"/>
                  </a:lnTo>
                  <a:lnTo>
                    <a:pt x="5689" y="12582"/>
                  </a:lnTo>
                  <a:lnTo>
                    <a:pt x="5689" y="6893"/>
                  </a:lnTo>
                  <a:close/>
                  <a:moveTo>
                    <a:pt x="12215" y="7479"/>
                  </a:moveTo>
                  <a:lnTo>
                    <a:pt x="12215" y="11997"/>
                  </a:lnTo>
                  <a:lnTo>
                    <a:pt x="7696" y="11997"/>
                  </a:lnTo>
                  <a:lnTo>
                    <a:pt x="7696" y="7479"/>
                  </a:lnTo>
                  <a:lnTo>
                    <a:pt x="12215" y="7479"/>
                  </a:lnTo>
                  <a:close/>
                  <a:moveTo>
                    <a:pt x="12800" y="6893"/>
                  </a:moveTo>
                  <a:lnTo>
                    <a:pt x="7111" y="6893"/>
                  </a:lnTo>
                  <a:lnTo>
                    <a:pt x="7111" y="12582"/>
                  </a:lnTo>
                  <a:lnTo>
                    <a:pt x="12800" y="12582"/>
                  </a:lnTo>
                  <a:lnTo>
                    <a:pt x="12800" y="6893"/>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sp>
        <p:nvSpPr>
          <p:cNvPr id="278" name="Google Shape;278;p23"/>
          <p:cNvSpPr/>
          <p:nvPr/>
        </p:nvSpPr>
        <p:spPr>
          <a:xfrm>
            <a:off x="5370195" y="3754755"/>
            <a:ext cx="6474460" cy="115316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3200">
                <a:solidFill>
                  <a:srgbClr val="1C4587"/>
                </a:solidFill>
                <a:latin typeface="MuseoModerno Black"/>
                <a:ea typeface="MuseoModerno Black"/>
                <a:cs typeface="MuseoModerno Black"/>
                <a:sym typeface="MuseoModerno Black"/>
              </a:rPr>
              <a:t>THANKS FOR WATCHING!</a:t>
            </a:r>
            <a:endParaRPr sz="3200">
              <a:solidFill>
                <a:srgbClr val="1C4587"/>
              </a:solidFill>
              <a:latin typeface="MuseoModerno Black"/>
              <a:ea typeface="MuseoModerno Black"/>
              <a:cs typeface="MuseoModerno Black"/>
              <a:sym typeface="MuseoModerno Black"/>
            </a:endParaRPr>
          </a:p>
        </p:txBody>
      </p:sp>
      <p:grpSp>
        <p:nvGrpSpPr>
          <p:cNvPr id="279" name="Google Shape;279;p23"/>
          <p:cNvGrpSpPr/>
          <p:nvPr/>
        </p:nvGrpSpPr>
        <p:grpSpPr>
          <a:xfrm>
            <a:off x="10774207" y="984249"/>
            <a:ext cx="477596" cy="477596"/>
            <a:chOff x="8539162" y="984249"/>
            <a:chExt cx="554038" cy="554038"/>
          </a:xfrm>
        </p:grpSpPr>
        <p:sp>
          <p:nvSpPr>
            <p:cNvPr id="280" name="Google Shape;280;p23"/>
            <p:cNvSpPr/>
            <p:nvPr/>
          </p:nvSpPr>
          <p:spPr>
            <a:xfrm>
              <a:off x="8539162" y="984249"/>
              <a:ext cx="554038" cy="554038"/>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81" name="Google Shape;281;p23"/>
            <p:cNvSpPr/>
            <p:nvPr/>
          </p:nvSpPr>
          <p:spPr>
            <a:xfrm>
              <a:off x="8674465" y="1119145"/>
              <a:ext cx="283432" cy="284247"/>
            </a:xfrm>
            <a:custGeom>
              <a:rect b="b" l="l" r="r" t="t"/>
              <a:pathLst>
                <a:path extrusionOk="0" h="10912" w="10880">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sp>
        <p:nvSpPr>
          <p:cNvPr id="282" name="Google Shape;282;p23"/>
          <p:cNvSpPr/>
          <p:nvPr/>
        </p:nvSpPr>
        <p:spPr>
          <a:xfrm>
            <a:off x="5369387" y="3523501"/>
            <a:ext cx="3294856" cy="86957"/>
          </a:xfrm>
          <a:prstGeom prst="rect">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pic>
        <p:nvPicPr>
          <p:cNvPr id="283" name="Google Shape;283;p23"/>
          <p:cNvPicPr preferRelativeResize="0"/>
          <p:nvPr/>
        </p:nvPicPr>
        <p:blipFill rotWithShape="1">
          <a:blip r:embed="rId4">
            <a:alphaModFix/>
          </a:blip>
          <a:srcRect b="7201" l="0" r="0" t="0"/>
          <a:stretch/>
        </p:blipFill>
        <p:spPr>
          <a:xfrm>
            <a:off x="0" y="0"/>
            <a:ext cx="520145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4"/>
          <p:cNvSpPr/>
          <p:nvPr/>
        </p:nvSpPr>
        <p:spPr>
          <a:xfrm>
            <a:off x="0" y="1"/>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800">
              <a:solidFill>
                <a:schemeClr val="lt1"/>
              </a:solidFill>
              <a:latin typeface="Manrope"/>
              <a:ea typeface="Manrope"/>
              <a:cs typeface="Manrope"/>
              <a:sym typeface="Manrope"/>
            </a:endParaRPr>
          </a:p>
        </p:txBody>
      </p:sp>
      <p:sp>
        <p:nvSpPr>
          <p:cNvPr id="113" name="Google Shape;113;p14"/>
          <p:cNvSpPr/>
          <p:nvPr/>
        </p:nvSpPr>
        <p:spPr>
          <a:xfrm>
            <a:off x="0" y="1271600"/>
            <a:ext cx="12192000" cy="5586402"/>
          </a:xfrm>
          <a:custGeom>
            <a:rect b="b" l="l" r="r" t="t"/>
            <a:pathLst>
              <a:path extrusionOk="0" h="1305" w="4000">
                <a:moveTo>
                  <a:pt x="4000" y="1305"/>
                </a:moveTo>
                <a:cubicBezTo>
                  <a:pt x="4000" y="401"/>
                  <a:pt x="4000" y="401"/>
                  <a:pt x="4000" y="401"/>
                </a:cubicBezTo>
                <a:cubicBezTo>
                  <a:pt x="4000" y="180"/>
                  <a:pt x="3820" y="0"/>
                  <a:pt x="3599" y="0"/>
                </a:cubicBezTo>
                <a:cubicBezTo>
                  <a:pt x="0" y="0"/>
                  <a:pt x="0" y="0"/>
                  <a:pt x="0" y="0"/>
                </a:cubicBezTo>
                <a:cubicBezTo>
                  <a:pt x="0" y="1305"/>
                  <a:pt x="0" y="1305"/>
                  <a:pt x="0" y="1305"/>
                </a:cubicBezTo>
                <a:cubicBezTo>
                  <a:pt x="4000" y="1305"/>
                  <a:pt x="4000" y="1305"/>
                  <a:pt x="4000" y="1305"/>
                </a:cubicBezTo>
              </a:path>
            </a:pathLst>
          </a:custGeom>
          <a:solidFill>
            <a:srgbClr val="B7B7B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sp>
        <p:nvSpPr>
          <p:cNvPr id="114" name="Google Shape;114;p14"/>
          <p:cNvSpPr/>
          <p:nvPr/>
        </p:nvSpPr>
        <p:spPr>
          <a:xfrm>
            <a:off x="1201726" y="73025"/>
            <a:ext cx="9540300" cy="921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rgbClr val="1C4587"/>
                </a:solidFill>
                <a:latin typeface="Comfortaa"/>
                <a:ea typeface="Comfortaa"/>
                <a:cs typeface="Comfortaa"/>
                <a:sym typeface="Comfortaa"/>
              </a:rPr>
              <a:t>Business Problem</a:t>
            </a:r>
            <a:endParaRPr b="1" sz="4000">
              <a:solidFill>
                <a:srgbClr val="1C4587"/>
              </a:solidFill>
              <a:latin typeface="Comfortaa"/>
              <a:ea typeface="Comfortaa"/>
              <a:cs typeface="Comfortaa"/>
              <a:sym typeface="Comfortaa"/>
            </a:endParaRPr>
          </a:p>
        </p:txBody>
      </p:sp>
      <p:sp>
        <p:nvSpPr>
          <p:cNvPr id="115" name="Google Shape;115;p14"/>
          <p:cNvSpPr/>
          <p:nvPr/>
        </p:nvSpPr>
        <p:spPr>
          <a:xfrm>
            <a:off x="1435100" y="1556425"/>
            <a:ext cx="8737800" cy="3545700"/>
          </a:xfrm>
          <a:prstGeom prst="roundRect">
            <a:avLst>
              <a:gd fmla="val 0" name="adj"/>
            </a:avLst>
          </a:prstGeom>
          <a:solidFill>
            <a:srgbClr val="B7B7B7"/>
          </a:solidFill>
          <a:ln>
            <a:noFill/>
          </a:ln>
        </p:spPr>
        <p:txBody>
          <a:bodyPr anchorCtr="0" anchor="t" bIns="22850" lIns="45700" spcFirstLastPara="1" rIns="45700" wrap="square" tIns="22850">
            <a:noAutofit/>
          </a:bodyPr>
          <a:lstStyle/>
          <a:p>
            <a:pPr indent="0" lvl="0" marL="0" marR="0" rtl="0" algn="l">
              <a:spcBef>
                <a:spcPts val="0"/>
              </a:spcBef>
              <a:spcAft>
                <a:spcPts val="0"/>
              </a:spcAft>
              <a:buNone/>
            </a:pPr>
            <a:r>
              <a:t/>
            </a:r>
            <a:endParaRPr sz="900">
              <a:solidFill>
                <a:srgbClr val="172144"/>
              </a:solidFill>
              <a:latin typeface="MuseoModerno Black"/>
              <a:ea typeface="MuseoModerno Black"/>
              <a:cs typeface="MuseoModerno Black"/>
              <a:sym typeface="MuseoModerno Black"/>
            </a:endParaRPr>
          </a:p>
        </p:txBody>
      </p:sp>
      <p:sp>
        <p:nvSpPr>
          <p:cNvPr id="116" name="Google Shape;116;p14"/>
          <p:cNvSpPr/>
          <p:nvPr/>
        </p:nvSpPr>
        <p:spPr>
          <a:xfrm>
            <a:off x="1654800" y="1556425"/>
            <a:ext cx="8837100" cy="41064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Clr>
                <a:schemeClr val="dk1"/>
              </a:buClr>
              <a:buSzPts val="1100"/>
              <a:buFont typeface="Arial"/>
              <a:buNone/>
            </a:pPr>
            <a:r>
              <a:rPr lang="en-US" sz="1700">
                <a:solidFill>
                  <a:srgbClr val="1C4587"/>
                </a:solidFill>
                <a:latin typeface="Comfortaa SemiBold"/>
                <a:ea typeface="Comfortaa SemiBold"/>
                <a:cs typeface="Comfortaa SemiBold"/>
                <a:sym typeface="Comfortaa SemiBold"/>
              </a:rPr>
              <a:t>In Tanzania and across East Africa, Swahili serves as a vital language for communication, education, and cultural expression. However, with the increasing dominance of English in online spaces, there's a risk of losing the representation of Swahili, especially in digital media such as news platforms. This project aims to address this challenge by developing a multi-class classification model to automatically categorize Swahili news articles into specific categories. By doing so, online news platforms can enhance user experience by providing readers with easy access to news content relevant to their interests, while also contributing to the preservation and promotion of the Swahili language in the digital age.</a:t>
            </a:r>
            <a:endParaRPr sz="1500">
              <a:solidFill>
                <a:srgbClr val="1C4587"/>
              </a:solidFill>
              <a:latin typeface="Manrope SemiBold"/>
              <a:ea typeface="Manrope SemiBold"/>
              <a:cs typeface="Manrope SemiBold"/>
              <a:sym typeface="Manrope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5"/>
          <p:cNvSpPr/>
          <p:nvPr/>
        </p:nvSpPr>
        <p:spPr>
          <a:xfrm>
            <a:off x="-56550" y="-107400"/>
            <a:ext cx="123051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123" name="Google Shape;123;p15"/>
          <p:cNvSpPr/>
          <p:nvPr/>
        </p:nvSpPr>
        <p:spPr>
          <a:xfrm>
            <a:off x="396041" y="113980"/>
            <a:ext cx="6222900" cy="645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rgbClr val="1C4587"/>
                </a:solidFill>
                <a:latin typeface="Comfortaa"/>
                <a:ea typeface="Comfortaa"/>
                <a:cs typeface="Comfortaa"/>
                <a:sym typeface="Comfortaa"/>
              </a:rPr>
              <a:t>Objectives</a:t>
            </a:r>
            <a:endParaRPr b="1" sz="4000">
              <a:solidFill>
                <a:srgbClr val="1C4587"/>
              </a:solidFill>
              <a:latin typeface="Comfortaa"/>
              <a:ea typeface="Comfortaa"/>
              <a:cs typeface="Comfortaa"/>
              <a:sym typeface="Comfortaa"/>
            </a:endParaRPr>
          </a:p>
        </p:txBody>
      </p:sp>
      <p:sp>
        <p:nvSpPr>
          <p:cNvPr id="124" name="Google Shape;124;p15"/>
          <p:cNvSpPr/>
          <p:nvPr/>
        </p:nvSpPr>
        <p:spPr>
          <a:xfrm>
            <a:off x="5093125" y="926323"/>
            <a:ext cx="3428700" cy="1719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2200">
                <a:solidFill>
                  <a:srgbClr val="1C4587"/>
                </a:solidFill>
                <a:latin typeface="Comfortaa"/>
                <a:ea typeface="Comfortaa"/>
                <a:cs typeface="Comfortaa"/>
                <a:sym typeface="Comfortaa"/>
              </a:rPr>
              <a:t>Questions to Consider</a:t>
            </a:r>
            <a:endParaRPr b="1" sz="2200">
              <a:solidFill>
                <a:srgbClr val="1C4587"/>
              </a:solidFill>
              <a:latin typeface="Comfortaa"/>
              <a:ea typeface="Comfortaa"/>
              <a:cs typeface="Comfortaa"/>
              <a:sym typeface="Comfortaa"/>
            </a:endParaRPr>
          </a:p>
        </p:txBody>
      </p:sp>
      <p:grpSp>
        <p:nvGrpSpPr>
          <p:cNvPr id="125" name="Google Shape;125;p15"/>
          <p:cNvGrpSpPr/>
          <p:nvPr/>
        </p:nvGrpSpPr>
        <p:grpSpPr>
          <a:xfrm>
            <a:off x="1170113" y="1265264"/>
            <a:ext cx="10563205" cy="5095649"/>
            <a:chOff x="4089856" y="2078801"/>
            <a:chExt cx="4420861" cy="4455796"/>
          </a:xfrm>
        </p:grpSpPr>
        <p:sp>
          <p:nvSpPr>
            <p:cNvPr id="126" name="Google Shape;126;p15"/>
            <p:cNvSpPr/>
            <p:nvPr/>
          </p:nvSpPr>
          <p:spPr>
            <a:xfrm>
              <a:off x="4138016" y="5457516"/>
              <a:ext cx="663000" cy="800100"/>
            </a:xfrm>
            <a:prstGeom prst="ellipse">
              <a:avLst/>
            </a:prstGeom>
            <a:solidFill>
              <a:srgbClr val="1C458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rgbClr val="1C4587"/>
                </a:solidFill>
                <a:latin typeface="Manrope SemiBold"/>
                <a:ea typeface="Manrope SemiBold"/>
                <a:cs typeface="Manrope SemiBold"/>
                <a:sym typeface="Manrope SemiBold"/>
              </a:endParaRPr>
            </a:p>
          </p:txBody>
        </p:sp>
        <p:sp>
          <p:nvSpPr>
            <p:cNvPr id="127" name="Google Shape;127;p15"/>
            <p:cNvSpPr/>
            <p:nvPr/>
          </p:nvSpPr>
          <p:spPr>
            <a:xfrm>
              <a:off x="5048717" y="2435289"/>
              <a:ext cx="3462000" cy="1180200"/>
            </a:xfrm>
            <a:prstGeom prst="rect">
              <a:avLst/>
            </a:prstGeom>
            <a:noFill/>
            <a:ln>
              <a:noFill/>
            </a:ln>
          </p:spPr>
          <p:txBody>
            <a:bodyPr anchorCtr="0" anchor="t" bIns="0" lIns="0" spcFirstLastPara="1" rIns="0" wrap="square" tIns="0">
              <a:noAutofit/>
            </a:bodyPr>
            <a:lstStyle/>
            <a:p>
              <a:pPr indent="0" lvl="0" marL="0" marR="0" rtl="0" algn="l">
                <a:lnSpc>
                  <a:spcPct val="140000"/>
                </a:lnSpc>
                <a:spcBef>
                  <a:spcPts val="0"/>
                </a:spcBef>
                <a:spcAft>
                  <a:spcPts val="0"/>
                </a:spcAft>
                <a:buNone/>
              </a:pPr>
              <a:r>
                <a:rPr lang="en-US" sz="1800">
                  <a:solidFill>
                    <a:srgbClr val="1C4587"/>
                  </a:solidFill>
                  <a:latin typeface="Comfortaa SemiBold"/>
                  <a:ea typeface="Comfortaa SemiBold"/>
                  <a:cs typeface="Comfortaa SemiBold"/>
                  <a:sym typeface="Comfortaa SemiBold"/>
                </a:rPr>
                <a:t>Develop a Multi-Class Classification Model: Utilize machine learning techniques to accurately classify Swahili news articles into predefined categories, including Kitaifa, Kimataifa, Biashara, Michezo, and Burudani.</a:t>
              </a:r>
              <a:endParaRPr sz="1800">
                <a:solidFill>
                  <a:srgbClr val="1C4587"/>
                </a:solidFill>
                <a:latin typeface="Comfortaa SemiBold"/>
                <a:ea typeface="Comfortaa SemiBold"/>
                <a:cs typeface="Comfortaa SemiBold"/>
                <a:sym typeface="Comfortaa SemiBold"/>
              </a:endParaRPr>
            </a:p>
          </p:txBody>
        </p:sp>
        <p:sp>
          <p:nvSpPr>
            <p:cNvPr id="128" name="Google Shape;128;p15"/>
            <p:cNvSpPr/>
            <p:nvPr/>
          </p:nvSpPr>
          <p:spPr>
            <a:xfrm>
              <a:off x="5048734" y="2078801"/>
              <a:ext cx="1718100" cy="2949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000">
                  <a:solidFill>
                    <a:srgbClr val="1C4587"/>
                  </a:solidFill>
                  <a:latin typeface="MuseoModerno Black"/>
                  <a:ea typeface="MuseoModerno Black"/>
                  <a:cs typeface="MuseoModerno Black"/>
                  <a:sym typeface="MuseoModerno Black"/>
                </a:rPr>
                <a:t>1</a:t>
              </a:r>
              <a:endParaRPr sz="2000">
                <a:solidFill>
                  <a:srgbClr val="1C4587"/>
                </a:solidFill>
                <a:latin typeface="MuseoModerno Black"/>
                <a:ea typeface="MuseoModerno Black"/>
                <a:cs typeface="MuseoModerno Black"/>
                <a:sym typeface="MuseoModerno Black"/>
              </a:endParaRPr>
            </a:p>
          </p:txBody>
        </p:sp>
        <p:sp>
          <p:nvSpPr>
            <p:cNvPr id="129" name="Google Shape;129;p15"/>
            <p:cNvSpPr/>
            <p:nvPr/>
          </p:nvSpPr>
          <p:spPr>
            <a:xfrm>
              <a:off x="5048717" y="4074538"/>
              <a:ext cx="3462000" cy="1000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1200"/>
                </a:spcBef>
                <a:spcAft>
                  <a:spcPts val="1200"/>
                </a:spcAft>
                <a:buClr>
                  <a:schemeClr val="dk1"/>
                </a:buClr>
                <a:buSzPts val="1100"/>
                <a:buFont typeface="Arial"/>
                <a:buNone/>
              </a:pPr>
              <a:r>
                <a:rPr lang="en-US" sz="1800">
                  <a:solidFill>
                    <a:srgbClr val="1C4587"/>
                  </a:solidFill>
                  <a:latin typeface="Comfortaa SemiBold"/>
                  <a:ea typeface="Comfortaa SemiBold"/>
                  <a:cs typeface="Comfortaa SemiBold"/>
                  <a:sym typeface="Comfortaa SemiBold"/>
                </a:rPr>
                <a:t>Enhance User Experience: Improve the accessibility of Swahili news content by enabling automated categorization on online news platforms, facilitating easier navigation for readers.</a:t>
              </a:r>
              <a:endParaRPr sz="1800">
                <a:solidFill>
                  <a:srgbClr val="1C4587"/>
                </a:solidFill>
                <a:latin typeface="Comfortaa SemiBold"/>
                <a:ea typeface="Comfortaa SemiBold"/>
                <a:cs typeface="Comfortaa SemiBold"/>
                <a:sym typeface="Comfortaa SemiBold"/>
              </a:endParaRPr>
            </a:p>
          </p:txBody>
        </p:sp>
        <p:sp>
          <p:nvSpPr>
            <p:cNvPr id="130" name="Google Shape;130;p15"/>
            <p:cNvSpPr/>
            <p:nvPr/>
          </p:nvSpPr>
          <p:spPr>
            <a:xfrm>
              <a:off x="5048681" y="3646281"/>
              <a:ext cx="1718100" cy="2949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000">
                  <a:solidFill>
                    <a:srgbClr val="1C4587"/>
                  </a:solidFill>
                  <a:latin typeface="MuseoModerno Black"/>
                  <a:ea typeface="MuseoModerno Black"/>
                  <a:cs typeface="MuseoModerno Black"/>
                  <a:sym typeface="MuseoModerno Black"/>
                </a:rPr>
                <a:t>2</a:t>
              </a:r>
              <a:endParaRPr sz="2000">
                <a:solidFill>
                  <a:srgbClr val="1C4587"/>
                </a:solidFill>
                <a:latin typeface="MuseoModerno Black"/>
                <a:ea typeface="MuseoModerno Black"/>
                <a:cs typeface="MuseoModerno Black"/>
                <a:sym typeface="MuseoModerno Black"/>
              </a:endParaRPr>
            </a:p>
          </p:txBody>
        </p:sp>
        <p:sp>
          <p:nvSpPr>
            <p:cNvPr id="131" name="Google Shape;131;p15"/>
            <p:cNvSpPr/>
            <p:nvPr/>
          </p:nvSpPr>
          <p:spPr>
            <a:xfrm>
              <a:off x="5048716" y="5534097"/>
              <a:ext cx="3462000" cy="1000500"/>
            </a:xfrm>
            <a:prstGeom prst="rect">
              <a:avLst/>
            </a:prstGeom>
            <a:noFill/>
            <a:ln>
              <a:noFill/>
            </a:ln>
          </p:spPr>
          <p:txBody>
            <a:bodyPr anchorCtr="0" anchor="t" bIns="0" lIns="0" spcFirstLastPara="1" rIns="0" wrap="square" tIns="0">
              <a:noAutofit/>
            </a:bodyPr>
            <a:lstStyle/>
            <a:p>
              <a:pPr indent="0" lvl="0" marL="0" marR="0" rtl="0" algn="l">
                <a:lnSpc>
                  <a:spcPct val="140000"/>
                </a:lnSpc>
                <a:spcBef>
                  <a:spcPts val="0"/>
                </a:spcBef>
                <a:spcAft>
                  <a:spcPts val="0"/>
                </a:spcAft>
                <a:buNone/>
              </a:pPr>
              <a:r>
                <a:rPr lang="en-US" sz="1800">
                  <a:solidFill>
                    <a:srgbClr val="1C4587"/>
                  </a:solidFill>
                  <a:latin typeface="Comfortaa SemiBold"/>
                  <a:ea typeface="Comfortaa SemiBold"/>
                  <a:cs typeface="Comfortaa SemiBold"/>
                  <a:sym typeface="Comfortaa SemiBold"/>
                </a:rPr>
                <a:t>Promote Swahili Language: Contribute to the representation and preservation of Swahili in digital media by ensuring its inclusion and visibility in online products and services.</a:t>
              </a:r>
              <a:endParaRPr sz="1900">
                <a:solidFill>
                  <a:srgbClr val="1C4587"/>
                </a:solidFill>
                <a:latin typeface="Comfortaa SemiBold"/>
                <a:ea typeface="Comfortaa SemiBold"/>
                <a:cs typeface="Comfortaa SemiBold"/>
                <a:sym typeface="Comfortaa SemiBold"/>
              </a:endParaRPr>
            </a:p>
          </p:txBody>
        </p:sp>
        <p:sp>
          <p:nvSpPr>
            <p:cNvPr id="132" name="Google Shape;132;p15"/>
            <p:cNvSpPr/>
            <p:nvPr/>
          </p:nvSpPr>
          <p:spPr>
            <a:xfrm>
              <a:off x="5048734" y="5177601"/>
              <a:ext cx="1718100" cy="2949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000">
                  <a:solidFill>
                    <a:srgbClr val="1C4587"/>
                  </a:solidFill>
                  <a:latin typeface="MuseoModerno Black"/>
                  <a:ea typeface="MuseoModerno Black"/>
                  <a:cs typeface="MuseoModerno Black"/>
                  <a:sym typeface="MuseoModerno Black"/>
                </a:rPr>
                <a:t>3</a:t>
              </a:r>
              <a:endParaRPr sz="2000">
                <a:solidFill>
                  <a:srgbClr val="1C4587"/>
                </a:solidFill>
                <a:latin typeface="MuseoModerno Black"/>
                <a:ea typeface="MuseoModerno Black"/>
                <a:cs typeface="MuseoModerno Black"/>
                <a:sym typeface="MuseoModerno Black"/>
              </a:endParaRPr>
            </a:p>
          </p:txBody>
        </p:sp>
        <p:sp>
          <p:nvSpPr>
            <p:cNvPr id="133" name="Google Shape;133;p15"/>
            <p:cNvSpPr/>
            <p:nvPr/>
          </p:nvSpPr>
          <p:spPr>
            <a:xfrm>
              <a:off x="4089856" y="3968064"/>
              <a:ext cx="663000" cy="800100"/>
            </a:xfrm>
            <a:prstGeom prst="ellipse">
              <a:avLst/>
            </a:prstGeom>
            <a:solidFill>
              <a:srgbClr val="1C458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rgbClr val="1C4587"/>
                </a:solidFill>
                <a:latin typeface="Manrope SemiBold"/>
                <a:ea typeface="Manrope SemiBold"/>
                <a:cs typeface="Manrope SemiBold"/>
                <a:sym typeface="Manrope SemiBold"/>
              </a:endParaRPr>
            </a:p>
          </p:txBody>
        </p:sp>
        <p:sp>
          <p:nvSpPr>
            <p:cNvPr id="134" name="Google Shape;134;p15"/>
            <p:cNvSpPr/>
            <p:nvPr/>
          </p:nvSpPr>
          <p:spPr>
            <a:xfrm>
              <a:off x="4234578" y="4085976"/>
              <a:ext cx="373561" cy="564267"/>
            </a:xfrm>
            <a:custGeom>
              <a:rect b="b" l="l" r="r" t="t"/>
              <a:pathLst>
                <a:path extrusionOk="0" h="12266" w="12266">
                  <a:moveTo>
                    <a:pt x="2783" y="3050"/>
                  </a:moveTo>
                  <a:cubicBezTo>
                    <a:pt x="2715" y="3050"/>
                    <a:pt x="2647" y="3024"/>
                    <a:pt x="2594" y="2972"/>
                  </a:cubicBezTo>
                  <a:lnTo>
                    <a:pt x="1644" y="2022"/>
                  </a:lnTo>
                  <a:cubicBezTo>
                    <a:pt x="1540" y="1918"/>
                    <a:pt x="1540" y="1748"/>
                    <a:pt x="1644" y="1644"/>
                  </a:cubicBezTo>
                  <a:cubicBezTo>
                    <a:pt x="1748" y="1540"/>
                    <a:pt x="1918" y="1540"/>
                    <a:pt x="2022" y="1644"/>
                  </a:cubicBezTo>
                  <a:lnTo>
                    <a:pt x="2972" y="2595"/>
                  </a:lnTo>
                  <a:cubicBezTo>
                    <a:pt x="3076" y="2699"/>
                    <a:pt x="3076" y="2868"/>
                    <a:pt x="2972" y="2972"/>
                  </a:cubicBezTo>
                  <a:cubicBezTo>
                    <a:pt x="2920" y="3024"/>
                    <a:pt x="2851" y="3050"/>
                    <a:pt x="2783" y="3050"/>
                  </a:cubicBezTo>
                  <a:close/>
                  <a:moveTo>
                    <a:pt x="5866" y="12266"/>
                  </a:moveTo>
                  <a:cubicBezTo>
                    <a:pt x="5719" y="12266"/>
                    <a:pt x="5600" y="12147"/>
                    <a:pt x="5600" y="12000"/>
                  </a:cubicBezTo>
                  <a:lnTo>
                    <a:pt x="5600" y="10933"/>
                  </a:lnTo>
                  <a:cubicBezTo>
                    <a:pt x="5600" y="10786"/>
                    <a:pt x="5719" y="10666"/>
                    <a:pt x="5866" y="10666"/>
                  </a:cubicBezTo>
                  <a:cubicBezTo>
                    <a:pt x="6014" y="10666"/>
                    <a:pt x="6133" y="10786"/>
                    <a:pt x="6133" y="10933"/>
                  </a:cubicBezTo>
                  <a:lnTo>
                    <a:pt x="6133" y="12000"/>
                  </a:lnTo>
                  <a:cubicBezTo>
                    <a:pt x="6133" y="12147"/>
                    <a:pt x="6014" y="12266"/>
                    <a:pt x="5866" y="12266"/>
                  </a:cubicBezTo>
                  <a:close/>
                  <a:moveTo>
                    <a:pt x="5866" y="1600"/>
                  </a:moveTo>
                  <a:cubicBezTo>
                    <a:pt x="5719" y="1600"/>
                    <a:pt x="5600" y="1480"/>
                    <a:pt x="5600" y="1333"/>
                  </a:cubicBezTo>
                  <a:lnTo>
                    <a:pt x="5600" y="266"/>
                  </a:lnTo>
                  <a:cubicBezTo>
                    <a:pt x="5600" y="119"/>
                    <a:pt x="5719" y="0"/>
                    <a:pt x="5866" y="0"/>
                  </a:cubicBezTo>
                  <a:cubicBezTo>
                    <a:pt x="6014" y="0"/>
                    <a:pt x="6133" y="119"/>
                    <a:pt x="6133" y="266"/>
                  </a:cubicBezTo>
                  <a:lnTo>
                    <a:pt x="6133" y="1333"/>
                  </a:lnTo>
                  <a:cubicBezTo>
                    <a:pt x="6133" y="1480"/>
                    <a:pt x="6014" y="1600"/>
                    <a:pt x="5866" y="1600"/>
                  </a:cubicBezTo>
                  <a:close/>
                  <a:moveTo>
                    <a:pt x="10475" y="10742"/>
                  </a:moveTo>
                  <a:cubicBezTo>
                    <a:pt x="10407" y="10742"/>
                    <a:pt x="10338" y="10715"/>
                    <a:pt x="10286" y="10664"/>
                  </a:cubicBezTo>
                  <a:lnTo>
                    <a:pt x="9264" y="9642"/>
                  </a:lnTo>
                  <a:cubicBezTo>
                    <a:pt x="9160" y="9538"/>
                    <a:pt x="9160" y="9369"/>
                    <a:pt x="9264" y="9265"/>
                  </a:cubicBezTo>
                  <a:cubicBezTo>
                    <a:pt x="9368" y="9161"/>
                    <a:pt x="9537" y="9161"/>
                    <a:pt x="9641" y="9265"/>
                  </a:cubicBezTo>
                  <a:lnTo>
                    <a:pt x="10663" y="10287"/>
                  </a:lnTo>
                  <a:cubicBezTo>
                    <a:pt x="10767" y="10391"/>
                    <a:pt x="10767" y="10560"/>
                    <a:pt x="10663" y="10664"/>
                  </a:cubicBezTo>
                  <a:cubicBezTo>
                    <a:pt x="10611" y="10715"/>
                    <a:pt x="10543" y="10742"/>
                    <a:pt x="10475" y="10742"/>
                  </a:cubicBezTo>
                  <a:close/>
                  <a:moveTo>
                    <a:pt x="1862" y="10671"/>
                  </a:moveTo>
                  <a:cubicBezTo>
                    <a:pt x="1794" y="10671"/>
                    <a:pt x="1726" y="10644"/>
                    <a:pt x="1673" y="10593"/>
                  </a:cubicBezTo>
                  <a:cubicBezTo>
                    <a:pt x="1569" y="10489"/>
                    <a:pt x="1569" y="10320"/>
                    <a:pt x="1673" y="10216"/>
                  </a:cubicBezTo>
                  <a:lnTo>
                    <a:pt x="2625" y="9264"/>
                  </a:lnTo>
                  <a:cubicBezTo>
                    <a:pt x="2729" y="9160"/>
                    <a:pt x="2898" y="9160"/>
                    <a:pt x="3002" y="9264"/>
                  </a:cubicBezTo>
                  <a:cubicBezTo>
                    <a:pt x="3106" y="9368"/>
                    <a:pt x="3106" y="9537"/>
                    <a:pt x="3002" y="9641"/>
                  </a:cubicBezTo>
                  <a:lnTo>
                    <a:pt x="2050" y="10593"/>
                  </a:lnTo>
                  <a:cubicBezTo>
                    <a:pt x="1999" y="10644"/>
                    <a:pt x="1930" y="10671"/>
                    <a:pt x="1862" y="10671"/>
                  </a:cubicBezTo>
                  <a:close/>
                  <a:moveTo>
                    <a:pt x="9393" y="3140"/>
                  </a:moveTo>
                  <a:cubicBezTo>
                    <a:pt x="9324" y="3140"/>
                    <a:pt x="9256" y="3114"/>
                    <a:pt x="9204" y="3062"/>
                  </a:cubicBezTo>
                  <a:cubicBezTo>
                    <a:pt x="9100" y="2958"/>
                    <a:pt x="9100" y="2789"/>
                    <a:pt x="9204" y="2685"/>
                  </a:cubicBezTo>
                  <a:lnTo>
                    <a:pt x="10211" y="1678"/>
                  </a:lnTo>
                  <a:cubicBezTo>
                    <a:pt x="10315" y="1574"/>
                    <a:pt x="10484" y="1574"/>
                    <a:pt x="10588" y="1678"/>
                  </a:cubicBezTo>
                  <a:cubicBezTo>
                    <a:pt x="10692" y="1782"/>
                    <a:pt x="10692" y="1951"/>
                    <a:pt x="10588" y="2055"/>
                  </a:cubicBezTo>
                  <a:lnTo>
                    <a:pt x="9581" y="3062"/>
                  </a:lnTo>
                  <a:cubicBezTo>
                    <a:pt x="9529" y="3114"/>
                    <a:pt x="9461" y="3140"/>
                    <a:pt x="9393" y="3140"/>
                  </a:cubicBezTo>
                  <a:close/>
                  <a:moveTo>
                    <a:pt x="6133" y="9866"/>
                  </a:moveTo>
                  <a:cubicBezTo>
                    <a:pt x="4074" y="9866"/>
                    <a:pt x="2400" y="8191"/>
                    <a:pt x="2400" y="6133"/>
                  </a:cubicBezTo>
                  <a:cubicBezTo>
                    <a:pt x="2400" y="4074"/>
                    <a:pt x="4074" y="2400"/>
                    <a:pt x="6133" y="2400"/>
                  </a:cubicBezTo>
                  <a:cubicBezTo>
                    <a:pt x="8191" y="2400"/>
                    <a:pt x="9866" y="4074"/>
                    <a:pt x="9866" y="6133"/>
                  </a:cubicBezTo>
                  <a:cubicBezTo>
                    <a:pt x="9866" y="8191"/>
                    <a:pt x="8191" y="9866"/>
                    <a:pt x="6133" y="9866"/>
                  </a:cubicBezTo>
                  <a:close/>
                  <a:moveTo>
                    <a:pt x="6133" y="2933"/>
                  </a:moveTo>
                  <a:cubicBezTo>
                    <a:pt x="4368" y="2933"/>
                    <a:pt x="2933" y="4368"/>
                    <a:pt x="2933" y="6133"/>
                  </a:cubicBezTo>
                  <a:cubicBezTo>
                    <a:pt x="2933" y="7898"/>
                    <a:pt x="4368" y="9333"/>
                    <a:pt x="6133" y="9333"/>
                  </a:cubicBezTo>
                  <a:cubicBezTo>
                    <a:pt x="7898" y="9333"/>
                    <a:pt x="9333" y="7898"/>
                    <a:pt x="9333" y="6133"/>
                  </a:cubicBezTo>
                  <a:cubicBezTo>
                    <a:pt x="9333" y="4368"/>
                    <a:pt x="7898" y="2933"/>
                    <a:pt x="6133" y="2933"/>
                  </a:cubicBezTo>
                  <a:close/>
                  <a:moveTo>
                    <a:pt x="12000" y="6666"/>
                  </a:moveTo>
                  <a:lnTo>
                    <a:pt x="10933" y="6666"/>
                  </a:lnTo>
                  <a:cubicBezTo>
                    <a:pt x="10786" y="6666"/>
                    <a:pt x="10666" y="6547"/>
                    <a:pt x="10666" y="6400"/>
                  </a:cubicBezTo>
                  <a:cubicBezTo>
                    <a:pt x="10666" y="6252"/>
                    <a:pt x="10786" y="6133"/>
                    <a:pt x="10933" y="6133"/>
                  </a:cubicBezTo>
                  <a:lnTo>
                    <a:pt x="12000" y="6133"/>
                  </a:lnTo>
                  <a:cubicBezTo>
                    <a:pt x="12147" y="6133"/>
                    <a:pt x="12266" y="6252"/>
                    <a:pt x="12266" y="6400"/>
                  </a:cubicBezTo>
                  <a:cubicBezTo>
                    <a:pt x="12266" y="6547"/>
                    <a:pt x="12147" y="6666"/>
                    <a:pt x="12000" y="6666"/>
                  </a:cubicBezTo>
                  <a:close/>
                  <a:moveTo>
                    <a:pt x="1333" y="6666"/>
                  </a:moveTo>
                  <a:lnTo>
                    <a:pt x="266" y="6666"/>
                  </a:lnTo>
                  <a:cubicBezTo>
                    <a:pt x="119" y="6666"/>
                    <a:pt x="0" y="6547"/>
                    <a:pt x="0" y="6400"/>
                  </a:cubicBezTo>
                  <a:cubicBezTo>
                    <a:pt x="0" y="6252"/>
                    <a:pt x="119" y="6133"/>
                    <a:pt x="266" y="6133"/>
                  </a:cubicBezTo>
                  <a:lnTo>
                    <a:pt x="1333" y="6133"/>
                  </a:lnTo>
                  <a:cubicBezTo>
                    <a:pt x="1480" y="6133"/>
                    <a:pt x="1600" y="6252"/>
                    <a:pt x="1600" y="6400"/>
                  </a:cubicBezTo>
                  <a:cubicBezTo>
                    <a:pt x="1600" y="6547"/>
                    <a:pt x="1480" y="6666"/>
                    <a:pt x="1333" y="666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1C4587"/>
                </a:solidFill>
                <a:latin typeface="Manrope SemiBold"/>
                <a:ea typeface="Manrope SemiBold"/>
                <a:cs typeface="Manrope SemiBold"/>
                <a:sym typeface="Manrope SemiBold"/>
              </a:endParaRPr>
            </a:p>
          </p:txBody>
        </p:sp>
        <p:sp>
          <p:nvSpPr>
            <p:cNvPr id="135" name="Google Shape;135;p15"/>
            <p:cNvSpPr/>
            <p:nvPr/>
          </p:nvSpPr>
          <p:spPr>
            <a:xfrm>
              <a:off x="4303475" y="5670758"/>
              <a:ext cx="332083" cy="373622"/>
            </a:xfrm>
            <a:custGeom>
              <a:rect b="b" l="l" r="r" t="t"/>
              <a:pathLst>
                <a:path extrusionOk="0" h="11520" w="10240">
                  <a:moveTo>
                    <a:pt x="1920" y="6720"/>
                  </a:moveTo>
                  <a:cubicBezTo>
                    <a:pt x="1920" y="6880"/>
                    <a:pt x="2080" y="7040"/>
                    <a:pt x="2240" y="7040"/>
                  </a:cubicBezTo>
                  <a:lnTo>
                    <a:pt x="6080" y="7040"/>
                  </a:lnTo>
                  <a:cubicBezTo>
                    <a:pt x="6240" y="7040"/>
                    <a:pt x="6400" y="6880"/>
                    <a:pt x="6400" y="6720"/>
                  </a:cubicBezTo>
                  <a:cubicBezTo>
                    <a:pt x="6400" y="6560"/>
                    <a:pt x="6240" y="6400"/>
                    <a:pt x="6080" y="6400"/>
                  </a:cubicBezTo>
                  <a:lnTo>
                    <a:pt x="2240" y="6400"/>
                  </a:lnTo>
                  <a:cubicBezTo>
                    <a:pt x="2080" y="6400"/>
                    <a:pt x="1920" y="6560"/>
                    <a:pt x="1920" y="6720"/>
                  </a:cubicBezTo>
                  <a:close/>
                  <a:moveTo>
                    <a:pt x="6080" y="8320"/>
                  </a:moveTo>
                  <a:lnTo>
                    <a:pt x="2240" y="8320"/>
                  </a:lnTo>
                  <a:cubicBezTo>
                    <a:pt x="2080" y="8320"/>
                    <a:pt x="1920" y="8448"/>
                    <a:pt x="1920" y="8640"/>
                  </a:cubicBezTo>
                  <a:cubicBezTo>
                    <a:pt x="1920" y="8800"/>
                    <a:pt x="2080" y="8960"/>
                    <a:pt x="2240" y="8960"/>
                  </a:cubicBezTo>
                  <a:lnTo>
                    <a:pt x="6080" y="8960"/>
                  </a:lnTo>
                  <a:cubicBezTo>
                    <a:pt x="6240" y="8960"/>
                    <a:pt x="6400" y="8800"/>
                    <a:pt x="6400" y="8640"/>
                  </a:cubicBezTo>
                  <a:cubicBezTo>
                    <a:pt x="6400" y="8448"/>
                    <a:pt x="6240" y="8320"/>
                    <a:pt x="6080" y="8320"/>
                  </a:cubicBezTo>
                  <a:close/>
                  <a:moveTo>
                    <a:pt x="2240" y="5120"/>
                  </a:moveTo>
                  <a:lnTo>
                    <a:pt x="4160" y="5120"/>
                  </a:lnTo>
                  <a:cubicBezTo>
                    <a:pt x="4320" y="5120"/>
                    <a:pt x="4480" y="4960"/>
                    <a:pt x="4480" y="4800"/>
                  </a:cubicBezTo>
                  <a:cubicBezTo>
                    <a:pt x="4480" y="4640"/>
                    <a:pt x="4320" y="4480"/>
                    <a:pt x="4160" y="4480"/>
                  </a:cubicBezTo>
                  <a:lnTo>
                    <a:pt x="2240" y="4480"/>
                  </a:lnTo>
                  <a:cubicBezTo>
                    <a:pt x="2080" y="4480"/>
                    <a:pt x="1920" y="4640"/>
                    <a:pt x="1920" y="4800"/>
                  </a:cubicBezTo>
                  <a:cubicBezTo>
                    <a:pt x="1920" y="4960"/>
                    <a:pt x="2080" y="5120"/>
                    <a:pt x="2240" y="5120"/>
                  </a:cubicBezTo>
                  <a:close/>
                  <a:moveTo>
                    <a:pt x="9920" y="0"/>
                  </a:moveTo>
                  <a:lnTo>
                    <a:pt x="1920" y="0"/>
                  </a:lnTo>
                  <a:cubicBezTo>
                    <a:pt x="1760" y="0"/>
                    <a:pt x="1600" y="160"/>
                    <a:pt x="1600" y="320"/>
                  </a:cubicBezTo>
                  <a:lnTo>
                    <a:pt x="1600" y="1920"/>
                  </a:lnTo>
                  <a:lnTo>
                    <a:pt x="320" y="1920"/>
                  </a:lnTo>
                  <a:cubicBezTo>
                    <a:pt x="160" y="1920"/>
                    <a:pt x="0" y="2080"/>
                    <a:pt x="0" y="2240"/>
                  </a:cubicBezTo>
                  <a:lnTo>
                    <a:pt x="0" y="11200"/>
                  </a:lnTo>
                  <a:cubicBezTo>
                    <a:pt x="0" y="11360"/>
                    <a:pt x="160" y="11520"/>
                    <a:pt x="320" y="11520"/>
                  </a:cubicBezTo>
                  <a:lnTo>
                    <a:pt x="8000" y="11520"/>
                  </a:lnTo>
                  <a:cubicBezTo>
                    <a:pt x="8192" y="11520"/>
                    <a:pt x="8320" y="11392"/>
                    <a:pt x="8320" y="11200"/>
                  </a:cubicBezTo>
                  <a:lnTo>
                    <a:pt x="8320" y="10240"/>
                  </a:lnTo>
                  <a:lnTo>
                    <a:pt x="9920" y="10240"/>
                  </a:lnTo>
                  <a:cubicBezTo>
                    <a:pt x="10080" y="10240"/>
                    <a:pt x="10240" y="10080"/>
                    <a:pt x="10240" y="9920"/>
                  </a:cubicBezTo>
                  <a:lnTo>
                    <a:pt x="10240" y="320"/>
                  </a:lnTo>
                  <a:cubicBezTo>
                    <a:pt x="10240" y="160"/>
                    <a:pt x="10080" y="0"/>
                    <a:pt x="9920" y="0"/>
                  </a:cubicBezTo>
                  <a:close/>
                  <a:moveTo>
                    <a:pt x="7680" y="10880"/>
                  </a:moveTo>
                  <a:lnTo>
                    <a:pt x="640" y="10880"/>
                  </a:lnTo>
                  <a:lnTo>
                    <a:pt x="640" y="2560"/>
                  </a:lnTo>
                  <a:lnTo>
                    <a:pt x="7680" y="2560"/>
                  </a:lnTo>
                  <a:lnTo>
                    <a:pt x="7680" y="10880"/>
                  </a:lnTo>
                  <a:close/>
                  <a:moveTo>
                    <a:pt x="8000" y="1920"/>
                  </a:moveTo>
                  <a:lnTo>
                    <a:pt x="2240" y="1920"/>
                  </a:lnTo>
                  <a:lnTo>
                    <a:pt x="2240" y="640"/>
                  </a:lnTo>
                  <a:lnTo>
                    <a:pt x="9600" y="640"/>
                  </a:lnTo>
                  <a:lnTo>
                    <a:pt x="9600" y="9600"/>
                  </a:lnTo>
                  <a:lnTo>
                    <a:pt x="8320" y="9600"/>
                  </a:lnTo>
                  <a:lnTo>
                    <a:pt x="8320" y="2240"/>
                  </a:lnTo>
                  <a:cubicBezTo>
                    <a:pt x="8320" y="2080"/>
                    <a:pt x="8160" y="1920"/>
                    <a:pt x="8000" y="19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1C4587"/>
                </a:solidFill>
                <a:latin typeface="Manrope SemiBold"/>
                <a:ea typeface="Manrope SemiBold"/>
                <a:cs typeface="Manrope SemiBold"/>
                <a:sym typeface="Manrope SemiBold"/>
              </a:endParaRPr>
            </a:p>
          </p:txBody>
        </p:sp>
        <p:sp>
          <p:nvSpPr>
            <p:cNvPr id="136" name="Google Shape;136;p15"/>
            <p:cNvSpPr/>
            <p:nvPr/>
          </p:nvSpPr>
          <p:spPr>
            <a:xfrm>
              <a:off x="4089861" y="2573299"/>
              <a:ext cx="621000" cy="800100"/>
            </a:xfrm>
            <a:prstGeom prst="ellipse">
              <a:avLst/>
            </a:prstGeom>
            <a:solidFill>
              <a:srgbClr val="1C458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rgbClr val="1C4587"/>
                </a:solidFill>
                <a:latin typeface="Manrope SemiBold"/>
                <a:ea typeface="Manrope SemiBold"/>
                <a:cs typeface="Manrope SemiBold"/>
                <a:sym typeface="Manrope SemiBold"/>
              </a:endParaRPr>
            </a:p>
          </p:txBody>
        </p:sp>
      </p:grpSp>
      <p:sp>
        <p:nvSpPr>
          <p:cNvPr id="137" name="Google Shape;137;p15"/>
          <p:cNvSpPr/>
          <p:nvPr/>
        </p:nvSpPr>
        <p:spPr>
          <a:xfrm>
            <a:off x="1497224" y="2060282"/>
            <a:ext cx="892768" cy="392182"/>
          </a:xfrm>
          <a:custGeom>
            <a:rect b="b" l="l" r="r" t="t"/>
            <a:pathLst>
              <a:path extrusionOk="0" h="11749" w="12800">
                <a:moveTo>
                  <a:pt x="6458" y="4523"/>
                </a:moveTo>
                <a:cubicBezTo>
                  <a:pt x="7489" y="4523"/>
                  <a:pt x="8329" y="5362"/>
                  <a:pt x="8329" y="6393"/>
                </a:cubicBezTo>
                <a:cubicBezTo>
                  <a:pt x="8329" y="7424"/>
                  <a:pt x="7489" y="8264"/>
                  <a:pt x="6458" y="8264"/>
                </a:cubicBezTo>
                <a:cubicBezTo>
                  <a:pt x="5426" y="8264"/>
                  <a:pt x="4587" y="7425"/>
                  <a:pt x="4587" y="6393"/>
                </a:cubicBezTo>
                <a:cubicBezTo>
                  <a:pt x="4587" y="5362"/>
                  <a:pt x="5426" y="4523"/>
                  <a:pt x="6458" y="4523"/>
                </a:cubicBezTo>
                <a:moveTo>
                  <a:pt x="6458" y="3989"/>
                </a:moveTo>
                <a:cubicBezTo>
                  <a:pt x="5120" y="3975"/>
                  <a:pt x="4028" y="5055"/>
                  <a:pt x="4028" y="6393"/>
                </a:cubicBezTo>
                <a:cubicBezTo>
                  <a:pt x="4028" y="7731"/>
                  <a:pt x="5120" y="8811"/>
                  <a:pt x="6458" y="8797"/>
                </a:cubicBezTo>
                <a:cubicBezTo>
                  <a:pt x="7768" y="8773"/>
                  <a:pt x="8818" y="7704"/>
                  <a:pt x="8818" y="6393"/>
                </a:cubicBezTo>
                <a:cubicBezTo>
                  <a:pt x="8818" y="5082"/>
                  <a:pt x="7768" y="4013"/>
                  <a:pt x="6458" y="3989"/>
                </a:cubicBezTo>
                <a:close/>
                <a:moveTo>
                  <a:pt x="6235" y="533"/>
                </a:moveTo>
                <a:cubicBezTo>
                  <a:pt x="6872" y="533"/>
                  <a:pt x="7512" y="640"/>
                  <a:pt x="8145" y="851"/>
                </a:cubicBezTo>
                <a:lnTo>
                  <a:pt x="7321" y="2692"/>
                </a:lnTo>
                <a:cubicBezTo>
                  <a:pt x="6960" y="2604"/>
                  <a:pt x="6590" y="2560"/>
                  <a:pt x="6218" y="2560"/>
                </a:cubicBezTo>
                <a:cubicBezTo>
                  <a:pt x="5856" y="2561"/>
                  <a:pt x="5496" y="2608"/>
                  <a:pt x="5146" y="2700"/>
                </a:cubicBezTo>
                <a:lnTo>
                  <a:pt x="4165" y="929"/>
                </a:lnTo>
                <a:cubicBezTo>
                  <a:pt x="4824" y="667"/>
                  <a:pt x="5526" y="532"/>
                  <a:pt x="6235" y="533"/>
                </a:cubicBezTo>
                <a:moveTo>
                  <a:pt x="6235" y="0"/>
                </a:moveTo>
                <a:cubicBezTo>
                  <a:pt x="4531" y="0"/>
                  <a:pt x="3426" y="696"/>
                  <a:pt x="3426" y="696"/>
                </a:cubicBezTo>
                <a:lnTo>
                  <a:pt x="4894" y="3345"/>
                </a:lnTo>
                <a:cubicBezTo>
                  <a:pt x="4894" y="3345"/>
                  <a:pt x="5448" y="3094"/>
                  <a:pt x="6218" y="3094"/>
                </a:cubicBezTo>
                <a:cubicBezTo>
                  <a:pt x="7053" y="3094"/>
                  <a:pt x="7614" y="3345"/>
                  <a:pt x="7614" y="3345"/>
                </a:cubicBezTo>
                <a:lnTo>
                  <a:pt x="8862" y="553"/>
                </a:lnTo>
                <a:cubicBezTo>
                  <a:pt x="7895" y="141"/>
                  <a:pt x="7004" y="0"/>
                  <a:pt x="6235" y="0"/>
                </a:cubicBezTo>
                <a:close/>
                <a:moveTo>
                  <a:pt x="2601" y="7030"/>
                </a:moveTo>
                <a:cubicBezTo>
                  <a:pt x="2683" y="7393"/>
                  <a:pt x="2808" y="7746"/>
                  <a:pt x="2974" y="8079"/>
                </a:cubicBezTo>
                <a:cubicBezTo>
                  <a:pt x="3135" y="8403"/>
                  <a:pt x="3337" y="8705"/>
                  <a:pt x="3575" y="8979"/>
                </a:cubicBezTo>
                <a:lnTo>
                  <a:pt x="2423" y="10647"/>
                </a:lnTo>
                <a:cubicBezTo>
                  <a:pt x="1854" y="10144"/>
                  <a:pt x="849" y="9009"/>
                  <a:pt x="585" y="7109"/>
                </a:cubicBezTo>
                <a:lnTo>
                  <a:pt x="2601" y="7030"/>
                </a:lnTo>
                <a:close/>
                <a:moveTo>
                  <a:pt x="3056" y="6479"/>
                </a:moveTo>
                <a:lnTo>
                  <a:pt x="0" y="6599"/>
                </a:lnTo>
                <a:cubicBezTo>
                  <a:pt x="194" y="9976"/>
                  <a:pt x="2543" y="11412"/>
                  <a:pt x="2543" y="11412"/>
                </a:cubicBezTo>
                <a:lnTo>
                  <a:pt x="4264" y="8919"/>
                </a:lnTo>
                <a:cubicBezTo>
                  <a:pt x="4264" y="8919"/>
                  <a:pt x="3793" y="8533"/>
                  <a:pt x="3452" y="7842"/>
                </a:cubicBezTo>
                <a:cubicBezTo>
                  <a:pt x="3081" y="7094"/>
                  <a:pt x="3056" y="6479"/>
                  <a:pt x="3056" y="6479"/>
                </a:cubicBezTo>
                <a:close/>
                <a:moveTo>
                  <a:pt x="10163" y="7485"/>
                </a:moveTo>
                <a:lnTo>
                  <a:pt x="12174" y="7755"/>
                </a:lnTo>
                <a:cubicBezTo>
                  <a:pt x="11984" y="8489"/>
                  <a:pt x="11431" y="9899"/>
                  <a:pt x="9858" y="10996"/>
                </a:cubicBezTo>
                <a:lnTo>
                  <a:pt x="8871" y="9237"/>
                </a:lnTo>
                <a:cubicBezTo>
                  <a:pt x="9157" y="9000"/>
                  <a:pt x="9413" y="8729"/>
                  <a:pt x="9634" y="8430"/>
                </a:cubicBezTo>
                <a:cubicBezTo>
                  <a:pt x="9850" y="8139"/>
                  <a:pt x="10028" y="7821"/>
                  <a:pt x="10163" y="7485"/>
                </a:cubicBezTo>
                <a:moveTo>
                  <a:pt x="9797" y="6899"/>
                </a:moveTo>
                <a:cubicBezTo>
                  <a:pt x="9797" y="6899"/>
                  <a:pt x="9667" y="7493"/>
                  <a:pt x="9207" y="8112"/>
                </a:cubicBezTo>
                <a:cubicBezTo>
                  <a:pt x="8709" y="8782"/>
                  <a:pt x="8172" y="9083"/>
                  <a:pt x="8172" y="9083"/>
                </a:cubicBezTo>
                <a:lnTo>
                  <a:pt x="9669" y="11749"/>
                </a:lnTo>
                <a:cubicBezTo>
                  <a:pt x="12590" y="10043"/>
                  <a:pt x="12800" y="7300"/>
                  <a:pt x="12800" y="7300"/>
                </a:cubicBezTo>
                <a:lnTo>
                  <a:pt x="9797" y="6899"/>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1C4587"/>
              </a:solidFill>
              <a:latin typeface="Manrope SemiBold"/>
              <a:ea typeface="Manrope SemiBold"/>
              <a:cs typeface="Manrope SemiBold"/>
              <a:sym typeface="Manrope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6"/>
          <p:cNvSpPr txBox="1"/>
          <p:nvPr>
            <p:ph type="ctrTitle"/>
          </p:nvPr>
        </p:nvSpPr>
        <p:spPr>
          <a:xfrm>
            <a:off x="1524000" y="1122363"/>
            <a:ext cx="9144000" cy="23877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t/>
            </a:r>
            <a:endParaRPr/>
          </a:p>
        </p:txBody>
      </p:sp>
      <p:sp>
        <p:nvSpPr>
          <p:cNvPr id="144" name="Google Shape;144;p16"/>
          <p:cNvSpPr txBox="1"/>
          <p:nvPr>
            <p:ph idx="1" type="subTitle"/>
          </p:nvPr>
        </p:nvSpPr>
        <p:spPr>
          <a:xfrm>
            <a:off x="1524000" y="3602038"/>
            <a:ext cx="9144000" cy="1655700"/>
          </a:xfrm>
          <a:prstGeom prst="rect">
            <a:avLst/>
          </a:prstGeom>
        </p:spPr>
        <p:txBody>
          <a:bodyPr anchorCtr="0" anchor="t" bIns="45700" lIns="91425" spcFirstLastPara="1" rIns="91425" wrap="square" tIns="45700">
            <a:normAutofit/>
          </a:bodyPr>
          <a:lstStyle/>
          <a:p>
            <a:pPr indent="0" lvl="0" marL="0" rtl="0" algn="ctr">
              <a:spcBef>
                <a:spcPts val="1000"/>
              </a:spcBef>
              <a:spcAft>
                <a:spcPts val="0"/>
              </a:spcAft>
              <a:buNone/>
            </a:pPr>
            <a:r>
              <a:t/>
            </a:r>
            <a:endParaRPr/>
          </a:p>
        </p:txBody>
      </p:sp>
      <p:sp>
        <p:nvSpPr>
          <p:cNvPr id="145" name="Google Shape;145;p16"/>
          <p:cNvSpPr/>
          <p:nvPr/>
        </p:nvSpPr>
        <p:spPr>
          <a:xfrm>
            <a:off x="-56550" y="-232500"/>
            <a:ext cx="123051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146" name="Google Shape;146;p16"/>
          <p:cNvSpPr txBox="1"/>
          <p:nvPr/>
        </p:nvSpPr>
        <p:spPr>
          <a:xfrm>
            <a:off x="673025" y="0"/>
            <a:ext cx="5112000" cy="63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4000">
                <a:solidFill>
                  <a:srgbClr val="1C4587"/>
                </a:solidFill>
                <a:latin typeface="Comfortaa"/>
                <a:ea typeface="Comfortaa"/>
                <a:cs typeface="Comfortaa"/>
                <a:sym typeface="Comfortaa"/>
              </a:rPr>
              <a:t>Explore Data</a:t>
            </a:r>
            <a:endParaRPr b="1" sz="4000">
              <a:solidFill>
                <a:srgbClr val="1C4587"/>
              </a:solidFill>
              <a:latin typeface="Comfortaa"/>
              <a:ea typeface="Comfortaa"/>
              <a:cs typeface="Comfortaa"/>
              <a:sym typeface="Comfortaa"/>
            </a:endParaRPr>
          </a:p>
        </p:txBody>
      </p:sp>
      <p:sp>
        <p:nvSpPr>
          <p:cNvPr id="147" name="Google Shape;147;p16"/>
          <p:cNvSpPr txBox="1"/>
          <p:nvPr/>
        </p:nvSpPr>
        <p:spPr>
          <a:xfrm>
            <a:off x="486325" y="2070600"/>
            <a:ext cx="6964800" cy="35019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Char char="●"/>
            </a:pPr>
            <a:r>
              <a:rPr lang="en-US" sz="2000">
                <a:solidFill>
                  <a:schemeClr val="dk1"/>
                </a:solidFill>
                <a:latin typeface="Comfortaa SemiBold"/>
                <a:ea typeface="Comfortaa SemiBold"/>
                <a:cs typeface="Comfortaa SemiBold"/>
                <a:sym typeface="Comfortaa SemiBold"/>
              </a:rPr>
              <a:t>Data Source: </a:t>
            </a:r>
            <a:r>
              <a:rPr b="1" lang="en-US" sz="2000">
                <a:solidFill>
                  <a:schemeClr val="dk1"/>
                </a:solidFill>
                <a:latin typeface="Comfortaa"/>
                <a:ea typeface="Comfortaa"/>
                <a:cs typeface="Comfortaa"/>
                <a:sym typeface="Comfortaa"/>
              </a:rPr>
              <a:t>Zindi Afrika- news article</a:t>
            </a:r>
            <a:endParaRPr b="1" sz="2000">
              <a:solidFill>
                <a:schemeClr val="dk1"/>
              </a:solidFill>
              <a:latin typeface="Comfortaa"/>
              <a:ea typeface="Comfortaa"/>
              <a:cs typeface="Comfortaa"/>
              <a:sym typeface="Comfortaa"/>
            </a:endParaRPr>
          </a:p>
          <a:p>
            <a:pPr indent="-355600" lvl="0" marL="457200" rtl="0" algn="l">
              <a:spcBef>
                <a:spcPts val="1000"/>
              </a:spcBef>
              <a:spcAft>
                <a:spcPts val="0"/>
              </a:spcAft>
              <a:buClr>
                <a:schemeClr val="dk1"/>
              </a:buClr>
              <a:buSzPts val="2000"/>
              <a:buFont typeface="Comfortaa SemiBold"/>
              <a:buChar char="●"/>
            </a:pPr>
            <a:r>
              <a:rPr lang="en-US" sz="2000">
                <a:solidFill>
                  <a:schemeClr val="dk1"/>
                </a:solidFill>
                <a:latin typeface="Comfortaa SemiBold"/>
                <a:ea typeface="Comfortaa SemiBold"/>
                <a:cs typeface="Comfortaa SemiBold"/>
                <a:sym typeface="Comfortaa SemiBold"/>
              </a:rPr>
              <a:t>Features: id, content, category</a:t>
            </a:r>
            <a:endParaRPr sz="2000">
              <a:solidFill>
                <a:schemeClr val="dk1"/>
              </a:solidFill>
              <a:latin typeface="Comfortaa SemiBold"/>
              <a:ea typeface="Comfortaa SemiBold"/>
              <a:cs typeface="Comfortaa SemiBold"/>
              <a:sym typeface="Comfortaa SemiBold"/>
            </a:endParaRPr>
          </a:p>
          <a:p>
            <a:pPr indent="-355600" lvl="0" marL="457200" rtl="0" algn="l">
              <a:spcBef>
                <a:spcPts val="1000"/>
              </a:spcBef>
              <a:spcAft>
                <a:spcPts val="0"/>
              </a:spcAft>
              <a:buClr>
                <a:schemeClr val="dk1"/>
              </a:buClr>
              <a:buSzPts val="2000"/>
              <a:buFont typeface="Comfortaa SemiBold"/>
              <a:buChar char="●"/>
            </a:pPr>
            <a:r>
              <a:rPr lang="en-US" sz="2000">
                <a:solidFill>
                  <a:schemeClr val="dk1"/>
                </a:solidFill>
                <a:latin typeface="Comfortaa SemiBold"/>
                <a:ea typeface="Comfortaa SemiBold"/>
                <a:cs typeface="Comfortaa SemiBold"/>
                <a:sym typeface="Comfortaa SemiBold"/>
              </a:rPr>
              <a:t>Distributed across 5151 rows and 3 columns</a:t>
            </a:r>
            <a:endParaRPr sz="2000">
              <a:solidFill>
                <a:schemeClr val="dk1"/>
              </a:solidFill>
              <a:latin typeface="Comfortaa SemiBold"/>
              <a:ea typeface="Comfortaa SemiBold"/>
              <a:cs typeface="Comfortaa SemiBold"/>
              <a:sym typeface="Comfortaa SemiBold"/>
            </a:endParaRPr>
          </a:p>
          <a:p>
            <a:pPr indent="-355600" lvl="0" marL="457200" rtl="0" algn="l">
              <a:spcBef>
                <a:spcPts val="1000"/>
              </a:spcBef>
              <a:spcAft>
                <a:spcPts val="0"/>
              </a:spcAft>
              <a:buClr>
                <a:schemeClr val="dk1"/>
              </a:buClr>
              <a:buSzPts val="2000"/>
              <a:buFont typeface="Comfortaa SemiBold"/>
              <a:buChar char="●"/>
            </a:pPr>
            <a:r>
              <a:rPr lang="en-US" sz="2000">
                <a:solidFill>
                  <a:schemeClr val="dk1"/>
                </a:solidFill>
                <a:latin typeface="Comfortaa SemiBold"/>
                <a:ea typeface="Comfortaa SemiBold"/>
                <a:cs typeface="Comfortaa SemiBold"/>
                <a:sym typeface="Comfortaa SemiBold"/>
              </a:rPr>
              <a:t>Target variable: Category </a:t>
            </a:r>
            <a:endParaRPr sz="2000">
              <a:solidFill>
                <a:schemeClr val="dk1"/>
              </a:solidFill>
              <a:latin typeface="Comfortaa SemiBold"/>
              <a:ea typeface="Comfortaa SemiBold"/>
              <a:cs typeface="Comfortaa SemiBold"/>
              <a:sym typeface="Comfortaa SemiBold"/>
            </a:endParaRPr>
          </a:p>
          <a:p>
            <a:pPr indent="-355600" lvl="0" marL="457200" rtl="0" algn="l">
              <a:spcBef>
                <a:spcPts val="1000"/>
              </a:spcBef>
              <a:spcAft>
                <a:spcPts val="0"/>
              </a:spcAft>
              <a:buClr>
                <a:schemeClr val="dk1"/>
              </a:buClr>
              <a:buSzPts val="2000"/>
              <a:buFont typeface="Comfortaa SemiBold"/>
              <a:buChar char="●"/>
            </a:pPr>
            <a:r>
              <a:rPr lang="en-US" sz="2000">
                <a:solidFill>
                  <a:schemeClr val="dk1"/>
                </a:solidFill>
                <a:latin typeface="Comfortaa SemiBold"/>
                <a:ea typeface="Comfortaa SemiBold"/>
                <a:cs typeface="Comfortaa SemiBold"/>
                <a:sym typeface="Comfortaa SemiBold"/>
              </a:rPr>
              <a:t>Category 'Kitaifa' , </a:t>
            </a:r>
            <a:r>
              <a:rPr lang="en-US" sz="2000">
                <a:solidFill>
                  <a:schemeClr val="dk1"/>
                </a:solidFill>
                <a:latin typeface="Comfortaa SemiBold"/>
                <a:ea typeface="Comfortaa SemiBold"/>
                <a:cs typeface="Comfortaa SemiBold"/>
                <a:sym typeface="Comfortaa SemiBold"/>
              </a:rPr>
              <a:t>'Biashara',  'michezo',  'Kimataifa' , 'Burudani'</a:t>
            </a:r>
            <a:endParaRPr sz="2000">
              <a:solidFill>
                <a:schemeClr val="dk1"/>
              </a:solidFill>
              <a:latin typeface="Comfortaa SemiBold"/>
              <a:ea typeface="Comfortaa SemiBold"/>
              <a:cs typeface="Comfortaa SemiBold"/>
              <a:sym typeface="Comfortaa SemiBold"/>
            </a:endParaRPr>
          </a:p>
          <a:p>
            <a:pPr indent="0" lvl="0" marL="457200" rtl="0" algn="l">
              <a:spcBef>
                <a:spcPts val="1000"/>
              </a:spcBef>
              <a:spcAft>
                <a:spcPts val="0"/>
              </a:spcAft>
              <a:buNone/>
            </a:pPr>
            <a:r>
              <a:t/>
            </a:r>
            <a:endParaRPr sz="2800">
              <a:solidFill>
                <a:schemeClr val="dk1"/>
              </a:solidFill>
              <a:latin typeface="Manrope SemiBold"/>
              <a:ea typeface="Manrope SemiBold"/>
              <a:cs typeface="Manrope SemiBold"/>
              <a:sym typeface="Manrope SemiBold"/>
            </a:endParaRPr>
          </a:p>
        </p:txBody>
      </p:sp>
      <p:pic>
        <p:nvPicPr>
          <p:cNvPr id="148" name="Google Shape;148;p16"/>
          <p:cNvPicPr preferRelativeResize="0"/>
          <p:nvPr/>
        </p:nvPicPr>
        <p:blipFill rotWithShape="1">
          <a:blip r:embed="rId3">
            <a:alphaModFix/>
          </a:blip>
          <a:srcRect b="8642" l="0" r="0" t="0"/>
          <a:stretch/>
        </p:blipFill>
        <p:spPr>
          <a:xfrm>
            <a:off x="7902275" y="1493901"/>
            <a:ext cx="3411925" cy="3085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7"/>
          <p:cNvSpPr/>
          <p:nvPr/>
        </p:nvSpPr>
        <p:spPr>
          <a:xfrm>
            <a:off x="-113100" y="-3175"/>
            <a:ext cx="123051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155" name="Google Shape;155;p17"/>
          <p:cNvSpPr/>
          <p:nvPr/>
        </p:nvSpPr>
        <p:spPr>
          <a:xfrm>
            <a:off x="444850" y="3"/>
            <a:ext cx="10260900" cy="1433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4000">
                <a:solidFill>
                  <a:srgbClr val="1C4587"/>
                </a:solidFill>
                <a:latin typeface="Comfortaa SemiBold"/>
                <a:ea typeface="Comfortaa SemiBold"/>
                <a:cs typeface="Comfortaa SemiBold"/>
                <a:sym typeface="Comfortaa SemiBold"/>
              </a:rPr>
              <a:t>DATA PREPROCESSING &amp; EDA:</a:t>
            </a:r>
            <a:endParaRPr sz="4000">
              <a:solidFill>
                <a:srgbClr val="1C4587"/>
              </a:solidFill>
              <a:latin typeface="Comfortaa SemiBold"/>
              <a:ea typeface="Comfortaa SemiBold"/>
              <a:cs typeface="Comfortaa SemiBold"/>
              <a:sym typeface="Comfortaa SemiBold"/>
            </a:endParaRPr>
          </a:p>
          <a:p>
            <a:pPr indent="0" lvl="0" marL="0" marR="0" rtl="0" algn="l">
              <a:spcBef>
                <a:spcPts val="0"/>
              </a:spcBef>
              <a:spcAft>
                <a:spcPts val="0"/>
              </a:spcAft>
              <a:buNone/>
            </a:pPr>
            <a:r>
              <a:rPr b="1" lang="en-US" sz="3500">
                <a:solidFill>
                  <a:srgbClr val="0B5394"/>
                </a:solidFill>
                <a:latin typeface="Comfortaa"/>
                <a:ea typeface="Comfortaa"/>
                <a:cs typeface="Comfortaa"/>
                <a:sym typeface="Comfortaa"/>
              </a:rPr>
              <a:t>Category Distribution</a:t>
            </a:r>
            <a:endParaRPr b="1" sz="3500">
              <a:solidFill>
                <a:srgbClr val="0B5394"/>
              </a:solidFill>
              <a:latin typeface="Comfortaa"/>
              <a:ea typeface="Comfortaa"/>
              <a:cs typeface="Comfortaa"/>
              <a:sym typeface="Comfortaa"/>
            </a:endParaRPr>
          </a:p>
          <a:p>
            <a:pPr indent="0" lvl="0" marL="0" marR="0" rtl="0" algn="l">
              <a:spcBef>
                <a:spcPts val="0"/>
              </a:spcBef>
              <a:spcAft>
                <a:spcPts val="0"/>
              </a:spcAft>
              <a:buNone/>
            </a:pPr>
            <a:r>
              <a:t/>
            </a:r>
            <a:endParaRPr sz="3600">
              <a:solidFill>
                <a:schemeClr val="lt1"/>
              </a:solidFill>
              <a:latin typeface="MuseoModerno Black"/>
              <a:ea typeface="MuseoModerno Black"/>
              <a:cs typeface="MuseoModerno Black"/>
              <a:sym typeface="MuseoModerno Black"/>
            </a:endParaRPr>
          </a:p>
        </p:txBody>
      </p:sp>
      <p:sp>
        <p:nvSpPr>
          <p:cNvPr id="156" name="Google Shape;156;p17"/>
          <p:cNvSpPr txBox="1"/>
          <p:nvPr/>
        </p:nvSpPr>
        <p:spPr>
          <a:xfrm>
            <a:off x="6239600" y="2384675"/>
            <a:ext cx="5856900" cy="208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700">
                <a:solidFill>
                  <a:srgbClr val="1C4587"/>
                </a:solidFill>
                <a:latin typeface="Comfortaa SemiBold"/>
                <a:ea typeface="Comfortaa SemiBold"/>
                <a:cs typeface="Comfortaa SemiBold"/>
                <a:sym typeface="Comfortaa SemiBold"/>
              </a:rPr>
              <a:t>The top 3 categories in the news articles are:</a:t>
            </a:r>
            <a:endParaRPr sz="1700">
              <a:solidFill>
                <a:srgbClr val="1C4587"/>
              </a:solidFill>
              <a:latin typeface="Comfortaa SemiBold"/>
              <a:ea typeface="Comfortaa SemiBold"/>
              <a:cs typeface="Comfortaa SemiBold"/>
              <a:sym typeface="Comfortaa SemiBold"/>
            </a:endParaRPr>
          </a:p>
          <a:p>
            <a:pPr indent="-336550" lvl="0" marL="457200" rtl="0" algn="l">
              <a:spcBef>
                <a:spcPts val="0"/>
              </a:spcBef>
              <a:spcAft>
                <a:spcPts val="0"/>
              </a:spcAft>
              <a:buClr>
                <a:srgbClr val="1C4587"/>
              </a:buClr>
              <a:buSzPts val="1700"/>
              <a:buFont typeface="Comfortaa SemiBold"/>
              <a:buChar char="●"/>
            </a:pPr>
            <a:r>
              <a:rPr lang="en-US" sz="1700">
                <a:solidFill>
                  <a:srgbClr val="1C4587"/>
                </a:solidFill>
                <a:latin typeface="Comfortaa SemiBold"/>
                <a:ea typeface="Comfortaa SemiBold"/>
                <a:cs typeface="Comfortaa SemiBold"/>
                <a:sym typeface="Comfortaa SemiBold"/>
              </a:rPr>
              <a:t>Kitaifa : 38.8%</a:t>
            </a:r>
            <a:endParaRPr sz="1700">
              <a:solidFill>
                <a:srgbClr val="1C4587"/>
              </a:solidFill>
              <a:latin typeface="Comfortaa SemiBold"/>
              <a:ea typeface="Comfortaa SemiBold"/>
              <a:cs typeface="Comfortaa SemiBold"/>
              <a:sym typeface="Comfortaa SemiBold"/>
            </a:endParaRPr>
          </a:p>
          <a:p>
            <a:pPr indent="-336550" lvl="0" marL="457200" rtl="0" algn="l">
              <a:spcBef>
                <a:spcPts val="1000"/>
              </a:spcBef>
              <a:spcAft>
                <a:spcPts val="0"/>
              </a:spcAft>
              <a:buClr>
                <a:srgbClr val="1C4587"/>
              </a:buClr>
              <a:buSzPts val="1700"/>
              <a:buFont typeface="Comfortaa SemiBold"/>
              <a:buChar char="●"/>
            </a:pPr>
            <a:r>
              <a:rPr lang="en-US" sz="1700">
                <a:solidFill>
                  <a:srgbClr val="1C4587"/>
                </a:solidFill>
                <a:latin typeface="Comfortaa SemiBold"/>
                <a:ea typeface="Comfortaa SemiBold"/>
                <a:cs typeface="Comfortaa SemiBold"/>
                <a:sym typeface="Comfortaa SemiBold"/>
              </a:rPr>
              <a:t>Mchezo : 33.4 %</a:t>
            </a:r>
            <a:endParaRPr sz="1700">
              <a:solidFill>
                <a:srgbClr val="1C4587"/>
              </a:solidFill>
              <a:latin typeface="Comfortaa SemiBold"/>
              <a:ea typeface="Comfortaa SemiBold"/>
              <a:cs typeface="Comfortaa SemiBold"/>
              <a:sym typeface="Comfortaa SemiBold"/>
            </a:endParaRPr>
          </a:p>
          <a:p>
            <a:pPr indent="-336550" lvl="0" marL="457200" rtl="0" algn="l">
              <a:spcBef>
                <a:spcPts val="1000"/>
              </a:spcBef>
              <a:spcAft>
                <a:spcPts val="0"/>
              </a:spcAft>
              <a:buClr>
                <a:srgbClr val="1C4587"/>
              </a:buClr>
              <a:buSzPts val="1700"/>
              <a:buFont typeface="Comfortaa SemiBold"/>
              <a:buChar char="●"/>
            </a:pPr>
            <a:r>
              <a:rPr lang="en-US" sz="1700">
                <a:solidFill>
                  <a:srgbClr val="1C4587"/>
                </a:solidFill>
                <a:latin typeface="Comfortaa SemiBold"/>
                <a:ea typeface="Comfortaa SemiBold"/>
                <a:cs typeface="Comfortaa SemiBold"/>
                <a:sym typeface="Comfortaa SemiBold"/>
              </a:rPr>
              <a:t>Biashara :  26.4%</a:t>
            </a:r>
            <a:endParaRPr sz="1700">
              <a:solidFill>
                <a:srgbClr val="1C4587"/>
              </a:solidFill>
              <a:latin typeface="Comfortaa SemiBold"/>
              <a:ea typeface="Comfortaa SemiBold"/>
              <a:cs typeface="Comfortaa SemiBold"/>
              <a:sym typeface="Comfortaa SemiBold"/>
            </a:endParaRPr>
          </a:p>
        </p:txBody>
      </p:sp>
      <p:pic>
        <p:nvPicPr>
          <p:cNvPr id="157" name="Google Shape;157;p17"/>
          <p:cNvPicPr preferRelativeResize="0"/>
          <p:nvPr/>
        </p:nvPicPr>
        <p:blipFill>
          <a:blip r:embed="rId3">
            <a:alphaModFix/>
          </a:blip>
          <a:stretch>
            <a:fillRect/>
          </a:stretch>
        </p:blipFill>
        <p:spPr>
          <a:xfrm>
            <a:off x="668350" y="1211250"/>
            <a:ext cx="4862525" cy="5137000"/>
          </a:xfrm>
          <a:prstGeom prst="rect">
            <a:avLst/>
          </a:prstGeom>
          <a:solidFill>
            <a:schemeClr val="lt2"/>
          </a:solid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8"/>
          <p:cNvSpPr/>
          <p:nvPr/>
        </p:nvSpPr>
        <p:spPr>
          <a:xfrm>
            <a:off x="-116275" y="-3175"/>
            <a:ext cx="123051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164" name="Google Shape;164;p18"/>
          <p:cNvSpPr/>
          <p:nvPr/>
        </p:nvSpPr>
        <p:spPr>
          <a:xfrm>
            <a:off x="-1" y="0"/>
            <a:ext cx="11248200" cy="645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400">
                <a:solidFill>
                  <a:srgbClr val="073763"/>
                </a:solidFill>
                <a:latin typeface="Comfortaa"/>
                <a:ea typeface="Comfortaa"/>
                <a:cs typeface="Comfortaa"/>
                <a:sym typeface="Comfortaa"/>
              </a:rPr>
              <a:t>Frequency Distribution for the 5 news categories </a:t>
            </a:r>
            <a:endParaRPr b="1" sz="3400">
              <a:solidFill>
                <a:srgbClr val="073763"/>
              </a:solidFill>
              <a:latin typeface="Comfortaa"/>
              <a:ea typeface="Comfortaa"/>
              <a:cs typeface="Comfortaa"/>
              <a:sym typeface="Comfortaa"/>
            </a:endParaRPr>
          </a:p>
        </p:txBody>
      </p:sp>
      <p:pic>
        <p:nvPicPr>
          <p:cNvPr id="165" name="Google Shape;165;p18"/>
          <p:cNvPicPr preferRelativeResize="0"/>
          <p:nvPr/>
        </p:nvPicPr>
        <p:blipFill>
          <a:blip r:embed="rId3">
            <a:alphaModFix/>
          </a:blip>
          <a:stretch>
            <a:fillRect/>
          </a:stretch>
        </p:blipFill>
        <p:spPr>
          <a:xfrm>
            <a:off x="-116275" y="645300"/>
            <a:ext cx="8252776" cy="4996751"/>
          </a:xfrm>
          <a:prstGeom prst="rect">
            <a:avLst/>
          </a:prstGeom>
          <a:noFill/>
          <a:ln>
            <a:noFill/>
          </a:ln>
        </p:spPr>
      </p:pic>
      <p:sp>
        <p:nvSpPr>
          <p:cNvPr id="166" name="Google Shape;166;p18"/>
          <p:cNvSpPr txBox="1"/>
          <p:nvPr/>
        </p:nvSpPr>
        <p:spPr>
          <a:xfrm>
            <a:off x="8136500" y="2370750"/>
            <a:ext cx="4234500" cy="22929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US" sz="1700">
                <a:solidFill>
                  <a:srgbClr val="1C4587"/>
                </a:solidFill>
                <a:latin typeface="Comfortaa"/>
                <a:ea typeface="Comfortaa"/>
                <a:cs typeface="Comfortaa"/>
                <a:sym typeface="Comfortaa"/>
              </a:rPr>
              <a:t>Frequent words with no stopwords: </a:t>
            </a:r>
            <a:endParaRPr b="1" sz="1700">
              <a:solidFill>
                <a:srgbClr val="1C4587"/>
              </a:solidFill>
              <a:latin typeface="Comfortaa"/>
              <a:ea typeface="Comfortaa"/>
              <a:cs typeface="Comfortaa"/>
              <a:sym typeface="Comfortaa"/>
            </a:endParaRPr>
          </a:p>
          <a:p>
            <a:pPr indent="-336550" lvl="0" marL="457200" rtl="0" algn="just">
              <a:spcBef>
                <a:spcPts val="0"/>
              </a:spcBef>
              <a:spcAft>
                <a:spcPts val="0"/>
              </a:spcAft>
              <a:buClr>
                <a:srgbClr val="1C4587"/>
              </a:buClr>
              <a:buSzPts val="1700"/>
              <a:buFont typeface="Comfortaa"/>
              <a:buChar char="●"/>
            </a:pPr>
            <a:r>
              <a:rPr b="1" lang="en-US" sz="1700">
                <a:solidFill>
                  <a:srgbClr val="1C4587"/>
                </a:solidFill>
                <a:latin typeface="Comfortaa"/>
                <a:ea typeface="Comfortaa"/>
                <a:cs typeface="Comfortaa"/>
                <a:sym typeface="Comfortaa"/>
              </a:rPr>
              <a:t>rais</a:t>
            </a:r>
            <a:endParaRPr b="1" sz="1700">
              <a:solidFill>
                <a:srgbClr val="1C4587"/>
              </a:solidFill>
              <a:latin typeface="Comfortaa"/>
              <a:ea typeface="Comfortaa"/>
              <a:cs typeface="Comfortaa"/>
              <a:sym typeface="Comfortaa"/>
            </a:endParaRPr>
          </a:p>
          <a:p>
            <a:pPr indent="-336550" lvl="0" marL="457200" rtl="0" algn="just">
              <a:spcBef>
                <a:spcPts val="0"/>
              </a:spcBef>
              <a:spcAft>
                <a:spcPts val="0"/>
              </a:spcAft>
              <a:buClr>
                <a:srgbClr val="1C4587"/>
              </a:buClr>
              <a:buSzPts val="1700"/>
              <a:buFont typeface="Comfortaa"/>
              <a:buChar char="●"/>
            </a:pPr>
            <a:r>
              <a:rPr b="1" lang="en-US" sz="1700">
                <a:solidFill>
                  <a:srgbClr val="1C4587"/>
                </a:solidFill>
                <a:latin typeface="Comfortaa"/>
                <a:ea typeface="Comfortaa"/>
                <a:cs typeface="Comfortaa"/>
                <a:sym typeface="Comfortaa"/>
              </a:rPr>
              <a:t>fedha</a:t>
            </a:r>
            <a:endParaRPr b="1" sz="1700">
              <a:solidFill>
                <a:srgbClr val="1C4587"/>
              </a:solidFill>
              <a:latin typeface="Comfortaa"/>
              <a:ea typeface="Comfortaa"/>
              <a:cs typeface="Comfortaa"/>
              <a:sym typeface="Comfortaa"/>
            </a:endParaRPr>
          </a:p>
          <a:p>
            <a:pPr indent="-336550" lvl="0" marL="457200" rtl="0" algn="just">
              <a:spcBef>
                <a:spcPts val="0"/>
              </a:spcBef>
              <a:spcAft>
                <a:spcPts val="0"/>
              </a:spcAft>
              <a:buClr>
                <a:srgbClr val="1C4587"/>
              </a:buClr>
              <a:buSzPts val="1700"/>
              <a:buFont typeface="Comfortaa"/>
              <a:buChar char="●"/>
            </a:pPr>
            <a:r>
              <a:rPr b="1" lang="en-US" sz="1700">
                <a:solidFill>
                  <a:srgbClr val="1C4587"/>
                </a:solidFill>
                <a:latin typeface="Comfortaa"/>
                <a:ea typeface="Comfortaa"/>
                <a:cs typeface="Comfortaa"/>
                <a:sym typeface="Comfortaa"/>
              </a:rPr>
              <a:t>mkoa</a:t>
            </a:r>
            <a:endParaRPr b="1" sz="1700">
              <a:solidFill>
                <a:srgbClr val="1C4587"/>
              </a:solidFill>
              <a:latin typeface="Comfortaa"/>
              <a:ea typeface="Comfortaa"/>
              <a:cs typeface="Comfortaa"/>
              <a:sym typeface="Comfortaa"/>
            </a:endParaRPr>
          </a:p>
          <a:p>
            <a:pPr indent="-336550" lvl="0" marL="457200" rtl="0" algn="just">
              <a:spcBef>
                <a:spcPts val="0"/>
              </a:spcBef>
              <a:spcAft>
                <a:spcPts val="0"/>
              </a:spcAft>
              <a:buClr>
                <a:srgbClr val="1C4587"/>
              </a:buClr>
              <a:buSzPts val="1700"/>
              <a:buFont typeface="Comfortaa"/>
              <a:buChar char="●"/>
            </a:pPr>
            <a:r>
              <a:rPr b="1" lang="en-US" sz="1700">
                <a:solidFill>
                  <a:srgbClr val="1C4587"/>
                </a:solidFill>
                <a:latin typeface="Comfortaa"/>
                <a:ea typeface="Comfortaa"/>
                <a:cs typeface="Comfortaa"/>
                <a:sym typeface="Comfortaa"/>
              </a:rPr>
              <a:t>taifa</a:t>
            </a:r>
            <a:endParaRPr b="1" sz="1700">
              <a:solidFill>
                <a:srgbClr val="1C4587"/>
              </a:solidFill>
              <a:latin typeface="Comfortaa"/>
              <a:ea typeface="Comfortaa"/>
              <a:cs typeface="Comfortaa"/>
              <a:sym typeface="Comfortaa"/>
            </a:endParaRPr>
          </a:p>
          <a:p>
            <a:pPr indent="-336550" lvl="0" marL="457200" rtl="0" algn="just">
              <a:spcBef>
                <a:spcPts val="0"/>
              </a:spcBef>
              <a:spcAft>
                <a:spcPts val="0"/>
              </a:spcAft>
              <a:buClr>
                <a:srgbClr val="1C4587"/>
              </a:buClr>
              <a:buSzPts val="1700"/>
              <a:buFont typeface="Comfortaa"/>
              <a:buChar char="●"/>
            </a:pPr>
            <a:r>
              <a:rPr b="1" lang="en-US" sz="1700">
                <a:solidFill>
                  <a:srgbClr val="1C4587"/>
                </a:solidFill>
                <a:latin typeface="Comfortaa"/>
                <a:ea typeface="Comfortaa"/>
                <a:cs typeface="Comfortaa"/>
                <a:sym typeface="Comfortaa"/>
              </a:rPr>
              <a:t>kampuni</a:t>
            </a:r>
            <a:endParaRPr b="1" sz="1700">
              <a:solidFill>
                <a:srgbClr val="1C4587"/>
              </a:solidFill>
              <a:latin typeface="Comfortaa"/>
              <a:ea typeface="Comfortaa"/>
              <a:cs typeface="Comfortaa"/>
              <a:sym typeface="Comfortaa"/>
            </a:endParaRPr>
          </a:p>
          <a:p>
            <a:pPr indent="-336550" lvl="0" marL="457200" rtl="0" algn="just">
              <a:spcBef>
                <a:spcPts val="0"/>
              </a:spcBef>
              <a:spcAft>
                <a:spcPts val="0"/>
              </a:spcAft>
              <a:buClr>
                <a:srgbClr val="1C4587"/>
              </a:buClr>
              <a:buSzPts val="1700"/>
              <a:buFont typeface="Comfortaa"/>
              <a:buChar char="●"/>
            </a:pPr>
            <a:r>
              <a:rPr b="1" lang="en-US" sz="1700">
                <a:solidFill>
                  <a:srgbClr val="1C4587"/>
                </a:solidFill>
                <a:latin typeface="Comfortaa"/>
                <a:ea typeface="Comfortaa"/>
                <a:cs typeface="Comfortaa"/>
                <a:sym typeface="Comfortaa"/>
              </a:rPr>
              <a:t>marekani</a:t>
            </a:r>
            <a:endParaRPr b="1" sz="1700">
              <a:solidFill>
                <a:srgbClr val="1C4587"/>
              </a:solidFill>
              <a:latin typeface="Comfortaa"/>
              <a:ea typeface="Comfortaa"/>
              <a:cs typeface="Comfortaa"/>
              <a:sym typeface="Comfortaa"/>
            </a:endParaRPr>
          </a:p>
          <a:p>
            <a:pPr indent="0" lvl="0" marL="0" rtl="0" algn="l">
              <a:spcBef>
                <a:spcPts val="0"/>
              </a:spcBef>
              <a:spcAft>
                <a:spcPts val="0"/>
              </a:spcAft>
              <a:buNone/>
            </a:pPr>
            <a:r>
              <a:t/>
            </a:r>
            <a:endParaRPr b="1" sz="1700">
              <a:solidFill>
                <a:srgbClr val="1C4587"/>
              </a:solidFill>
              <a:latin typeface="Comfortaa"/>
              <a:ea typeface="Comfortaa"/>
              <a:cs typeface="Comfortaa"/>
              <a:sym typeface="Comforta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9"/>
          <p:cNvSpPr/>
          <p:nvPr/>
        </p:nvSpPr>
        <p:spPr>
          <a:xfrm>
            <a:off x="-166750" y="-3175"/>
            <a:ext cx="123588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173" name="Google Shape;173;p19"/>
          <p:cNvSpPr/>
          <p:nvPr/>
        </p:nvSpPr>
        <p:spPr>
          <a:xfrm>
            <a:off x="3175" y="1271600"/>
            <a:ext cx="12185650" cy="5412700"/>
          </a:xfrm>
          <a:custGeom>
            <a:rect b="b" l="l" r="r" t="t"/>
            <a:pathLst>
              <a:path extrusionOk="0" h="1305" w="4000">
                <a:moveTo>
                  <a:pt x="4000" y="1305"/>
                </a:moveTo>
                <a:cubicBezTo>
                  <a:pt x="4000" y="401"/>
                  <a:pt x="4000" y="401"/>
                  <a:pt x="4000" y="401"/>
                </a:cubicBezTo>
                <a:cubicBezTo>
                  <a:pt x="4000" y="180"/>
                  <a:pt x="3820" y="0"/>
                  <a:pt x="3599" y="0"/>
                </a:cubicBezTo>
                <a:cubicBezTo>
                  <a:pt x="0" y="0"/>
                  <a:pt x="0" y="0"/>
                  <a:pt x="0" y="0"/>
                </a:cubicBezTo>
                <a:cubicBezTo>
                  <a:pt x="0" y="1305"/>
                  <a:pt x="0" y="1305"/>
                  <a:pt x="0" y="1305"/>
                </a:cubicBezTo>
                <a:cubicBezTo>
                  <a:pt x="4000" y="1305"/>
                  <a:pt x="4000" y="1305"/>
                  <a:pt x="4000" y="1305"/>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grpSp>
        <p:nvGrpSpPr>
          <p:cNvPr id="174" name="Google Shape;174;p19"/>
          <p:cNvGrpSpPr/>
          <p:nvPr/>
        </p:nvGrpSpPr>
        <p:grpSpPr>
          <a:xfrm>
            <a:off x="10" y="0"/>
            <a:ext cx="295596" cy="1098273"/>
            <a:chOff x="5243513" y="914400"/>
            <a:chExt cx="498475" cy="1781176"/>
          </a:xfrm>
        </p:grpSpPr>
        <p:sp>
          <p:nvSpPr>
            <p:cNvPr id="175" name="Google Shape;175;p19"/>
            <p:cNvSpPr/>
            <p:nvPr/>
          </p:nvSpPr>
          <p:spPr>
            <a:xfrm>
              <a:off x="5243513" y="914400"/>
              <a:ext cx="498475" cy="287338"/>
            </a:xfrm>
            <a:custGeom>
              <a:rect b="b" l="l" r="r" t="t"/>
              <a:pathLst>
                <a:path extrusionOk="0" h="94" w="164">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172144"/>
                </a:solidFill>
                <a:latin typeface="Manrope SemiBold"/>
                <a:ea typeface="Manrope SemiBold"/>
                <a:cs typeface="Manrope SemiBold"/>
                <a:sym typeface="Manrope SemiBold"/>
              </a:endParaRPr>
            </a:p>
          </p:txBody>
        </p:sp>
        <p:sp>
          <p:nvSpPr>
            <p:cNvPr id="176" name="Google Shape;176;p19"/>
            <p:cNvSpPr/>
            <p:nvPr/>
          </p:nvSpPr>
          <p:spPr>
            <a:xfrm>
              <a:off x="5243513" y="1341438"/>
              <a:ext cx="498475" cy="1354138"/>
            </a:xfrm>
            <a:custGeom>
              <a:rect b="b" l="l" r="r" t="t"/>
              <a:pathLst>
                <a:path extrusionOk="0" h="444" w="164">
                  <a:moveTo>
                    <a:pt x="12" y="420"/>
                  </a:moveTo>
                  <a:cubicBezTo>
                    <a:pt x="5" y="420"/>
                    <a:pt x="0" y="425"/>
                    <a:pt x="0" y="432"/>
                  </a:cubicBezTo>
                  <a:cubicBezTo>
                    <a:pt x="0" y="439"/>
                    <a:pt x="5" y="444"/>
                    <a:pt x="12" y="444"/>
                  </a:cubicBezTo>
                  <a:cubicBezTo>
                    <a:pt x="19" y="444"/>
                    <a:pt x="24" y="439"/>
                    <a:pt x="24" y="432"/>
                  </a:cubicBezTo>
                  <a:cubicBezTo>
                    <a:pt x="24" y="425"/>
                    <a:pt x="19" y="420"/>
                    <a:pt x="12" y="420"/>
                  </a:cubicBezTo>
                  <a:moveTo>
                    <a:pt x="82" y="420"/>
                  </a:moveTo>
                  <a:cubicBezTo>
                    <a:pt x="75" y="420"/>
                    <a:pt x="70" y="425"/>
                    <a:pt x="70" y="432"/>
                  </a:cubicBezTo>
                  <a:cubicBezTo>
                    <a:pt x="70" y="439"/>
                    <a:pt x="75" y="444"/>
                    <a:pt x="82" y="444"/>
                  </a:cubicBezTo>
                  <a:cubicBezTo>
                    <a:pt x="89" y="444"/>
                    <a:pt x="94" y="439"/>
                    <a:pt x="94" y="432"/>
                  </a:cubicBezTo>
                  <a:cubicBezTo>
                    <a:pt x="94" y="425"/>
                    <a:pt x="89" y="420"/>
                    <a:pt x="82" y="420"/>
                  </a:cubicBezTo>
                  <a:moveTo>
                    <a:pt x="152" y="420"/>
                  </a:moveTo>
                  <a:cubicBezTo>
                    <a:pt x="145" y="420"/>
                    <a:pt x="140" y="425"/>
                    <a:pt x="140" y="432"/>
                  </a:cubicBezTo>
                  <a:cubicBezTo>
                    <a:pt x="140" y="439"/>
                    <a:pt x="145" y="444"/>
                    <a:pt x="152" y="444"/>
                  </a:cubicBezTo>
                  <a:cubicBezTo>
                    <a:pt x="159" y="444"/>
                    <a:pt x="164" y="439"/>
                    <a:pt x="164" y="432"/>
                  </a:cubicBezTo>
                  <a:cubicBezTo>
                    <a:pt x="164" y="425"/>
                    <a:pt x="159" y="420"/>
                    <a:pt x="152" y="420"/>
                  </a:cubicBezTo>
                  <a:moveTo>
                    <a:pt x="12" y="350"/>
                  </a:moveTo>
                  <a:cubicBezTo>
                    <a:pt x="5" y="350"/>
                    <a:pt x="0" y="355"/>
                    <a:pt x="0" y="362"/>
                  </a:cubicBezTo>
                  <a:cubicBezTo>
                    <a:pt x="0" y="369"/>
                    <a:pt x="5" y="374"/>
                    <a:pt x="12" y="374"/>
                  </a:cubicBezTo>
                  <a:cubicBezTo>
                    <a:pt x="19" y="374"/>
                    <a:pt x="24" y="369"/>
                    <a:pt x="24" y="362"/>
                  </a:cubicBezTo>
                  <a:cubicBezTo>
                    <a:pt x="24" y="355"/>
                    <a:pt x="19" y="350"/>
                    <a:pt x="12" y="350"/>
                  </a:cubicBezTo>
                  <a:moveTo>
                    <a:pt x="82" y="350"/>
                  </a:moveTo>
                  <a:cubicBezTo>
                    <a:pt x="75" y="350"/>
                    <a:pt x="70" y="355"/>
                    <a:pt x="70" y="362"/>
                  </a:cubicBezTo>
                  <a:cubicBezTo>
                    <a:pt x="70" y="369"/>
                    <a:pt x="75" y="374"/>
                    <a:pt x="82" y="374"/>
                  </a:cubicBezTo>
                  <a:cubicBezTo>
                    <a:pt x="89" y="374"/>
                    <a:pt x="94" y="369"/>
                    <a:pt x="94" y="362"/>
                  </a:cubicBezTo>
                  <a:cubicBezTo>
                    <a:pt x="94" y="355"/>
                    <a:pt x="89" y="350"/>
                    <a:pt x="82" y="350"/>
                  </a:cubicBezTo>
                  <a:moveTo>
                    <a:pt x="152" y="350"/>
                  </a:moveTo>
                  <a:cubicBezTo>
                    <a:pt x="145" y="350"/>
                    <a:pt x="140" y="355"/>
                    <a:pt x="140" y="362"/>
                  </a:cubicBezTo>
                  <a:cubicBezTo>
                    <a:pt x="140" y="369"/>
                    <a:pt x="145" y="374"/>
                    <a:pt x="152" y="374"/>
                  </a:cubicBezTo>
                  <a:cubicBezTo>
                    <a:pt x="159" y="374"/>
                    <a:pt x="164" y="369"/>
                    <a:pt x="164" y="362"/>
                  </a:cubicBezTo>
                  <a:cubicBezTo>
                    <a:pt x="164" y="355"/>
                    <a:pt x="159" y="350"/>
                    <a:pt x="152" y="350"/>
                  </a:cubicBezTo>
                  <a:moveTo>
                    <a:pt x="12" y="280"/>
                  </a:moveTo>
                  <a:cubicBezTo>
                    <a:pt x="5" y="280"/>
                    <a:pt x="0" y="285"/>
                    <a:pt x="0" y="292"/>
                  </a:cubicBezTo>
                  <a:cubicBezTo>
                    <a:pt x="0" y="299"/>
                    <a:pt x="5" y="304"/>
                    <a:pt x="12" y="304"/>
                  </a:cubicBezTo>
                  <a:cubicBezTo>
                    <a:pt x="19" y="304"/>
                    <a:pt x="24" y="299"/>
                    <a:pt x="24" y="292"/>
                  </a:cubicBezTo>
                  <a:cubicBezTo>
                    <a:pt x="24" y="285"/>
                    <a:pt x="19" y="280"/>
                    <a:pt x="12" y="280"/>
                  </a:cubicBezTo>
                  <a:moveTo>
                    <a:pt x="82" y="280"/>
                  </a:moveTo>
                  <a:cubicBezTo>
                    <a:pt x="75" y="280"/>
                    <a:pt x="70" y="285"/>
                    <a:pt x="70" y="292"/>
                  </a:cubicBezTo>
                  <a:cubicBezTo>
                    <a:pt x="70" y="299"/>
                    <a:pt x="75" y="304"/>
                    <a:pt x="82" y="304"/>
                  </a:cubicBezTo>
                  <a:cubicBezTo>
                    <a:pt x="89" y="304"/>
                    <a:pt x="94" y="299"/>
                    <a:pt x="94" y="292"/>
                  </a:cubicBezTo>
                  <a:cubicBezTo>
                    <a:pt x="94" y="285"/>
                    <a:pt x="89" y="280"/>
                    <a:pt x="82" y="280"/>
                  </a:cubicBezTo>
                  <a:moveTo>
                    <a:pt x="152" y="280"/>
                  </a:moveTo>
                  <a:cubicBezTo>
                    <a:pt x="145" y="280"/>
                    <a:pt x="140" y="285"/>
                    <a:pt x="140" y="292"/>
                  </a:cubicBezTo>
                  <a:cubicBezTo>
                    <a:pt x="140" y="299"/>
                    <a:pt x="145" y="304"/>
                    <a:pt x="152" y="304"/>
                  </a:cubicBezTo>
                  <a:cubicBezTo>
                    <a:pt x="159" y="304"/>
                    <a:pt x="164" y="299"/>
                    <a:pt x="164" y="292"/>
                  </a:cubicBezTo>
                  <a:cubicBezTo>
                    <a:pt x="164" y="285"/>
                    <a:pt x="159" y="280"/>
                    <a:pt x="152" y="280"/>
                  </a:cubicBezTo>
                  <a:moveTo>
                    <a:pt x="12" y="210"/>
                  </a:moveTo>
                  <a:cubicBezTo>
                    <a:pt x="5" y="210"/>
                    <a:pt x="0" y="215"/>
                    <a:pt x="0" y="222"/>
                  </a:cubicBezTo>
                  <a:cubicBezTo>
                    <a:pt x="0" y="229"/>
                    <a:pt x="5" y="234"/>
                    <a:pt x="12" y="234"/>
                  </a:cubicBezTo>
                  <a:cubicBezTo>
                    <a:pt x="19" y="234"/>
                    <a:pt x="24" y="229"/>
                    <a:pt x="24" y="222"/>
                  </a:cubicBezTo>
                  <a:cubicBezTo>
                    <a:pt x="24" y="215"/>
                    <a:pt x="19" y="210"/>
                    <a:pt x="12" y="210"/>
                  </a:cubicBezTo>
                  <a:moveTo>
                    <a:pt x="82" y="210"/>
                  </a:moveTo>
                  <a:cubicBezTo>
                    <a:pt x="75" y="210"/>
                    <a:pt x="70" y="215"/>
                    <a:pt x="70" y="222"/>
                  </a:cubicBezTo>
                  <a:cubicBezTo>
                    <a:pt x="70" y="229"/>
                    <a:pt x="75" y="234"/>
                    <a:pt x="82" y="234"/>
                  </a:cubicBezTo>
                  <a:cubicBezTo>
                    <a:pt x="89" y="234"/>
                    <a:pt x="94" y="229"/>
                    <a:pt x="94" y="222"/>
                  </a:cubicBezTo>
                  <a:cubicBezTo>
                    <a:pt x="94" y="215"/>
                    <a:pt x="89" y="210"/>
                    <a:pt x="82" y="210"/>
                  </a:cubicBezTo>
                  <a:moveTo>
                    <a:pt x="152" y="210"/>
                  </a:moveTo>
                  <a:cubicBezTo>
                    <a:pt x="145" y="210"/>
                    <a:pt x="140" y="215"/>
                    <a:pt x="140" y="222"/>
                  </a:cubicBezTo>
                  <a:cubicBezTo>
                    <a:pt x="140" y="229"/>
                    <a:pt x="145" y="234"/>
                    <a:pt x="152" y="234"/>
                  </a:cubicBezTo>
                  <a:cubicBezTo>
                    <a:pt x="159" y="234"/>
                    <a:pt x="164" y="229"/>
                    <a:pt x="164" y="222"/>
                  </a:cubicBezTo>
                  <a:cubicBezTo>
                    <a:pt x="164" y="215"/>
                    <a:pt x="159" y="210"/>
                    <a:pt x="152" y="210"/>
                  </a:cubicBezTo>
                  <a:moveTo>
                    <a:pt x="12" y="140"/>
                  </a:moveTo>
                  <a:cubicBezTo>
                    <a:pt x="5" y="140"/>
                    <a:pt x="0" y="145"/>
                    <a:pt x="0" y="152"/>
                  </a:cubicBezTo>
                  <a:cubicBezTo>
                    <a:pt x="0" y="159"/>
                    <a:pt x="5" y="164"/>
                    <a:pt x="12" y="164"/>
                  </a:cubicBezTo>
                  <a:cubicBezTo>
                    <a:pt x="19" y="164"/>
                    <a:pt x="24" y="159"/>
                    <a:pt x="24" y="152"/>
                  </a:cubicBezTo>
                  <a:cubicBezTo>
                    <a:pt x="24" y="145"/>
                    <a:pt x="19" y="140"/>
                    <a:pt x="12" y="140"/>
                  </a:cubicBezTo>
                  <a:moveTo>
                    <a:pt x="82" y="140"/>
                  </a:moveTo>
                  <a:cubicBezTo>
                    <a:pt x="75" y="140"/>
                    <a:pt x="70" y="145"/>
                    <a:pt x="70" y="152"/>
                  </a:cubicBezTo>
                  <a:cubicBezTo>
                    <a:pt x="70" y="159"/>
                    <a:pt x="75" y="164"/>
                    <a:pt x="82" y="164"/>
                  </a:cubicBezTo>
                  <a:cubicBezTo>
                    <a:pt x="89" y="164"/>
                    <a:pt x="94" y="159"/>
                    <a:pt x="94" y="152"/>
                  </a:cubicBezTo>
                  <a:cubicBezTo>
                    <a:pt x="94" y="145"/>
                    <a:pt x="89" y="140"/>
                    <a:pt x="82" y="140"/>
                  </a:cubicBezTo>
                  <a:moveTo>
                    <a:pt x="152" y="140"/>
                  </a:moveTo>
                  <a:cubicBezTo>
                    <a:pt x="145" y="140"/>
                    <a:pt x="140" y="145"/>
                    <a:pt x="140" y="152"/>
                  </a:cubicBezTo>
                  <a:cubicBezTo>
                    <a:pt x="140" y="159"/>
                    <a:pt x="145" y="164"/>
                    <a:pt x="152" y="164"/>
                  </a:cubicBezTo>
                  <a:cubicBezTo>
                    <a:pt x="159" y="164"/>
                    <a:pt x="164" y="159"/>
                    <a:pt x="164" y="152"/>
                  </a:cubicBezTo>
                  <a:cubicBezTo>
                    <a:pt x="164" y="145"/>
                    <a:pt x="159" y="140"/>
                    <a:pt x="152" y="140"/>
                  </a:cubicBezTo>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1C4587"/>
                </a:solidFill>
                <a:latin typeface="Manrope SemiBold"/>
                <a:ea typeface="Manrope SemiBold"/>
                <a:cs typeface="Manrope SemiBold"/>
                <a:sym typeface="Manrope SemiBold"/>
              </a:endParaRPr>
            </a:p>
          </p:txBody>
        </p:sp>
      </p:grpSp>
      <p:sp>
        <p:nvSpPr>
          <p:cNvPr id="177" name="Google Shape;177;p19"/>
          <p:cNvSpPr/>
          <p:nvPr/>
        </p:nvSpPr>
        <p:spPr>
          <a:xfrm>
            <a:off x="1201721" y="-8"/>
            <a:ext cx="8279400" cy="9219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rgbClr val="073763"/>
                </a:solidFill>
                <a:latin typeface="Comfortaa"/>
                <a:ea typeface="Comfortaa"/>
                <a:cs typeface="Comfortaa"/>
                <a:sym typeface="Comfortaa"/>
              </a:rPr>
              <a:t>MODELLING</a:t>
            </a:r>
            <a:endParaRPr b="1" sz="4000">
              <a:solidFill>
                <a:srgbClr val="073763"/>
              </a:solidFill>
              <a:latin typeface="Comfortaa"/>
              <a:ea typeface="Comfortaa"/>
              <a:cs typeface="Comfortaa"/>
              <a:sym typeface="Comfortaa"/>
            </a:endParaRPr>
          </a:p>
        </p:txBody>
      </p:sp>
      <p:sp>
        <p:nvSpPr>
          <p:cNvPr id="178" name="Google Shape;178;p19"/>
          <p:cNvSpPr/>
          <p:nvPr/>
        </p:nvSpPr>
        <p:spPr>
          <a:xfrm>
            <a:off x="7782125" y="1255850"/>
            <a:ext cx="4410000" cy="5412600"/>
          </a:xfrm>
          <a:prstGeom prst="roundRect">
            <a:avLst>
              <a:gd fmla="val 0" name="adj"/>
            </a:avLst>
          </a:prstGeom>
          <a:solidFill>
            <a:schemeClr val="lt2"/>
          </a:solidFill>
          <a:ln>
            <a:noFill/>
          </a:ln>
        </p:spPr>
        <p:txBody>
          <a:bodyPr anchorCtr="0" anchor="t" bIns="22850" lIns="45700" spcFirstLastPara="1" rIns="45700" wrap="square" tIns="22850">
            <a:noAutofit/>
          </a:bodyPr>
          <a:lstStyle/>
          <a:p>
            <a:pPr indent="0" lvl="0" marL="0" marR="0" rtl="0" algn="l">
              <a:spcBef>
                <a:spcPts val="0"/>
              </a:spcBef>
              <a:spcAft>
                <a:spcPts val="0"/>
              </a:spcAft>
              <a:buNone/>
            </a:pPr>
            <a:r>
              <a:t/>
            </a:r>
            <a:endParaRPr sz="900">
              <a:solidFill>
                <a:srgbClr val="172144"/>
              </a:solidFill>
              <a:latin typeface="MuseoModerno Black"/>
              <a:ea typeface="MuseoModerno Black"/>
              <a:cs typeface="MuseoModerno Black"/>
              <a:sym typeface="MuseoModerno Black"/>
            </a:endParaRPr>
          </a:p>
        </p:txBody>
      </p:sp>
      <p:pic>
        <p:nvPicPr>
          <p:cNvPr id="179" name="Google Shape;179;p19"/>
          <p:cNvPicPr preferRelativeResize="0"/>
          <p:nvPr/>
        </p:nvPicPr>
        <p:blipFill>
          <a:blip r:embed="rId3">
            <a:alphaModFix/>
          </a:blip>
          <a:stretch>
            <a:fillRect/>
          </a:stretch>
        </p:blipFill>
        <p:spPr>
          <a:xfrm>
            <a:off x="3175" y="1312000"/>
            <a:ext cx="7470730" cy="4872674"/>
          </a:xfrm>
          <a:prstGeom prst="rect">
            <a:avLst/>
          </a:prstGeom>
          <a:noFill/>
          <a:ln>
            <a:noFill/>
          </a:ln>
        </p:spPr>
      </p:pic>
      <p:sp>
        <p:nvSpPr>
          <p:cNvPr id="180" name="Google Shape;180;p19"/>
          <p:cNvSpPr txBox="1"/>
          <p:nvPr/>
        </p:nvSpPr>
        <p:spPr>
          <a:xfrm>
            <a:off x="501650" y="763250"/>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rgbClr val="1C4587"/>
                </a:solidFill>
                <a:latin typeface="Comfortaa"/>
                <a:ea typeface="Comfortaa"/>
                <a:cs typeface="Comfortaa"/>
                <a:sym typeface="Comfortaa"/>
              </a:rPr>
              <a:t>Model comparison</a:t>
            </a:r>
            <a:endParaRPr b="1">
              <a:solidFill>
                <a:srgbClr val="1C4587"/>
              </a:solidFill>
              <a:latin typeface="Comfortaa"/>
              <a:ea typeface="Comfortaa"/>
              <a:cs typeface="Comfortaa"/>
              <a:sym typeface="Comfortaa"/>
            </a:endParaRPr>
          </a:p>
        </p:txBody>
      </p:sp>
      <p:sp>
        <p:nvSpPr>
          <p:cNvPr id="181" name="Google Shape;181;p19"/>
          <p:cNvSpPr/>
          <p:nvPr/>
        </p:nvSpPr>
        <p:spPr>
          <a:xfrm>
            <a:off x="7842275" y="1312001"/>
            <a:ext cx="4289700" cy="3857100"/>
          </a:xfrm>
          <a:prstGeom prst="rect">
            <a:avLst/>
          </a:prstGeom>
          <a:noFill/>
          <a:ln>
            <a:noFill/>
          </a:ln>
        </p:spPr>
        <p:txBody>
          <a:bodyPr anchorCtr="0" anchor="t" bIns="45700" lIns="114300" spcFirstLastPara="1" rIns="91425" wrap="square" tIns="45700">
            <a:noAutofit/>
          </a:bodyPr>
          <a:lstStyle/>
          <a:p>
            <a:pPr indent="0" lvl="0" marL="0" marR="0" rtl="0" algn="l">
              <a:lnSpc>
                <a:spcPct val="150000"/>
              </a:lnSpc>
              <a:spcBef>
                <a:spcPts val="0"/>
              </a:spcBef>
              <a:spcAft>
                <a:spcPts val="0"/>
              </a:spcAft>
              <a:buNone/>
            </a:pPr>
            <a:r>
              <a:t/>
            </a:r>
            <a:endParaRPr sz="1450">
              <a:solidFill>
                <a:srgbClr val="1C4587"/>
              </a:solidFill>
              <a:latin typeface="Comfortaa SemiBold"/>
              <a:ea typeface="Comfortaa SemiBold"/>
              <a:cs typeface="Comfortaa SemiBold"/>
              <a:sym typeface="Comfortaa SemiBold"/>
            </a:endParaRPr>
          </a:p>
          <a:p>
            <a:pPr indent="-320675" lvl="0" marL="457200" marR="0" rtl="0" algn="l">
              <a:lnSpc>
                <a:spcPct val="150000"/>
              </a:lnSpc>
              <a:spcBef>
                <a:spcPts val="0"/>
              </a:spcBef>
              <a:spcAft>
                <a:spcPts val="0"/>
              </a:spcAft>
              <a:buClr>
                <a:srgbClr val="1C4587"/>
              </a:buClr>
              <a:buSzPts val="1450"/>
              <a:buFont typeface="Comfortaa SemiBold"/>
              <a:buChar char="●"/>
            </a:pPr>
            <a:r>
              <a:rPr lang="en-US" sz="1450">
                <a:solidFill>
                  <a:srgbClr val="1C4587"/>
                </a:solidFill>
                <a:latin typeface="Comfortaa SemiBold"/>
                <a:ea typeface="Comfortaa SemiBold"/>
                <a:cs typeface="Comfortaa SemiBold"/>
                <a:sym typeface="Comfortaa SemiBold"/>
              </a:rPr>
              <a:t>LGBMClassifier achieved the highest accuracy of 0.880,</a:t>
            </a:r>
            <a:endParaRPr sz="1450">
              <a:solidFill>
                <a:srgbClr val="1C4587"/>
              </a:solidFill>
              <a:latin typeface="Comfortaa SemiBold"/>
              <a:ea typeface="Comfortaa SemiBold"/>
              <a:cs typeface="Comfortaa SemiBold"/>
              <a:sym typeface="Comfortaa SemiBold"/>
            </a:endParaRPr>
          </a:p>
          <a:p>
            <a:pPr indent="-320675" lvl="0" marL="457200" marR="0" rtl="0" algn="l">
              <a:lnSpc>
                <a:spcPct val="150000"/>
              </a:lnSpc>
              <a:spcBef>
                <a:spcPts val="0"/>
              </a:spcBef>
              <a:spcAft>
                <a:spcPts val="0"/>
              </a:spcAft>
              <a:buClr>
                <a:srgbClr val="1C4587"/>
              </a:buClr>
              <a:buSzPts val="1450"/>
              <a:buFont typeface="Comfortaa SemiBold"/>
              <a:buChar char="●"/>
            </a:pPr>
            <a:r>
              <a:rPr lang="en-US" sz="1450">
                <a:solidFill>
                  <a:srgbClr val="1C4587"/>
                </a:solidFill>
                <a:latin typeface="Comfortaa SemiBold"/>
                <a:ea typeface="Comfortaa SemiBold"/>
                <a:cs typeface="Comfortaa SemiBold"/>
                <a:sym typeface="Comfortaa SemiBold"/>
              </a:rPr>
              <a:t>CatBoostClassifier with an accuracy of 0.861.</a:t>
            </a:r>
            <a:endParaRPr sz="1450">
              <a:solidFill>
                <a:srgbClr val="1C4587"/>
              </a:solidFill>
              <a:latin typeface="Comfortaa SemiBold"/>
              <a:ea typeface="Comfortaa SemiBold"/>
              <a:cs typeface="Comfortaa SemiBold"/>
              <a:sym typeface="Comfortaa SemiBold"/>
            </a:endParaRPr>
          </a:p>
          <a:p>
            <a:pPr indent="-320675" lvl="0" marL="457200" marR="0" rtl="0" algn="l">
              <a:lnSpc>
                <a:spcPct val="150000"/>
              </a:lnSpc>
              <a:spcBef>
                <a:spcPts val="0"/>
              </a:spcBef>
              <a:spcAft>
                <a:spcPts val="0"/>
              </a:spcAft>
              <a:buClr>
                <a:srgbClr val="1C4587"/>
              </a:buClr>
              <a:buSzPts val="1450"/>
              <a:buFont typeface="Comfortaa SemiBold"/>
              <a:buChar char="●"/>
            </a:pPr>
            <a:r>
              <a:rPr lang="en-US" sz="1450">
                <a:solidFill>
                  <a:srgbClr val="1C4587"/>
                </a:solidFill>
                <a:latin typeface="Comfortaa SemiBold"/>
                <a:ea typeface="Comfortaa SemiBold"/>
                <a:cs typeface="Comfortaa SemiBold"/>
                <a:sym typeface="Comfortaa SemiBold"/>
              </a:rPr>
              <a:t>LGBMClassifier having slightly higher precision and recall.</a:t>
            </a:r>
            <a:endParaRPr sz="1450">
              <a:solidFill>
                <a:srgbClr val="1C4587"/>
              </a:solidFill>
              <a:latin typeface="Comfortaa SemiBold"/>
              <a:ea typeface="Comfortaa SemiBold"/>
              <a:cs typeface="Comfortaa SemiBold"/>
              <a:sym typeface="Comfortaa SemiBold"/>
            </a:endParaRPr>
          </a:p>
          <a:p>
            <a:pPr indent="-320675" lvl="0" marL="457200" marR="0" rtl="0" algn="l">
              <a:lnSpc>
                <a:spcPct val="150000"/>
              </a:lnSpc>
              <a:spcBef>
                <a:spcPts val="0"/>
              </a:spcBef>
              <a:spcAft>
                <a:spcPts val="0"/>
              </a:spcAft>
              <a:buClr>
                <a:srgbClr val="1C4587"/>
              </a:buClr>
              <a:buSzPts val="1450"/>
              <a:buFont typeface="Comfortaa SemiBold"/>
              <a:buChar char="●"/>
            </a:pPr>
            <a:r>
              <a:rPr lang="en-US" sz="1450">
                <a:solidFill>
                  <a:srgbClr val="1C4587"/>
                </a:solidFill>
                <a:latin typeface="Comfortaa SemiBold"/>
                <a:ea typeface="Comfortaa SemiBold"/>
                <a:cs typeface="Comfortaa SemiBold"/>
                <a:sym typeface="Comfortaa SemiBold"/>
              </a:rPr>
              <a:t>CatBoostClassifier shows slightly higher accuracy.</a:t>
            </a:r>
            <a:endParaRPr sz="1450">
              <a:solidFill>
                <a:srgbClr val="1C4587"/>
              </a:solidFill>
              <a:latin typeface="Comfortaa SemiBold"/>
              <a:ea typeface="Comfortaa SemiBold"/>
              <a:cs typeface="Comfortaa SemiBold"/>
              <a:sym typeface="Comfortaa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0"/>
          <p:cNvSpPr/>
          <p:nvPr/>
        </p:nvSpPr>
        <p:spPr>
          <a:xfrm>
            <a:off x="-12" y="1"/>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2"/>
              </a:solidFill>
              <a:latin typeface="Manrope SemiBold"/>
              <a:ea typeface="Manrope SemiBold"/>
              <a:cs typeface="Manrope SemiBold"/>
              <a:sym typeface="Manrope SemiBold"/>
            </a:endParaRPr>
          </a:p>
        </p:txBody>
      </p:sp>
      <p:sp>
        <p:nvSpPr>
          <p:cNvPr id="188" name="Google Shape;188;p20"/>
          <p:cNvSpPr/>
          <p:nvPr/>
        </p:nvSpPr>
        <p:spPr>
          <a:xfrm>
            <a:off x="-12" y="1"/>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2"/>
              </a:solidFill>
              <a:latin typeface="Manrope SemiBold"/>
              <a:ea typeface="Manrope SemiBold"/>
              <a:cs typeface="Manrope SemiBold"/>
              <a:sym typeface="Manrope SemiBold"/>
            </a:endParaRPr>
          </a:p>
        </p:txBody>
      </p:sp>
      <p:sp>
        <p:nvSpPr>
          <p:cNvPr id="189" name="Google Shape;189;p20"/>
          <p:cNvSpPr/>
          <p:nvPr/>
        </p:nvSpPr>
        <p:spPr>
          <a:xfrm>
            <a:off x="0" y="1"/>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190" name="Google Shape;190;p20"/>
          <p:cNvSpPr/>
          <p:nvPr/>
        </p:nvSpPr>
        <p:spPr>
          <a:xfrm>
            <a:off x="2403475" y="73025"/>
            <a:ext cx="3692525" cy="67087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grpSp>
        <p:nvGrpSpPr>
          <p:cNvPr id="191" name="Google Shape;191;p20"/>
          <p:cNvGrpSpPr/>
          <p:nvPr/>
        </p:nvGrpSpPr>
        <p:grpSpPr>
          <a:xfrm>
            <a:off x="8970565" y="984249"/>
            <a:ext cx="477596" cy="477596"/>
            <a:chOff x="8539162" y="984249"/>
            <a:chExt cx="554038" cy="554038"/>
          </a:xfrm>
        </p:grpSpPr>
        <p:sp>
          <p:nvSpPr>
            <p:cNvPr id="192" name="Google Shape;192;p20"/>
            <p:cNvSpPr/>
            <p:nvPr/>
          </p:nvSpPr>
          <p:spPr>
            <a:xfrm>
              <a:off x="8539162" y="984249"/>
              <a:ext cx="554038" cy="554038"/>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193" name="Google Shape;193;p20"/>
            <p:cNvSpPr/>
            <p:nvPr/>
          </p:nvSpPr>
          <p:spPr>
            <a:xfrm>
              <a:off x="8680103" y="1119145"/>
              <a:ext cx="272157" cy="284247"/>
            </a:xfrm>
            <a:custGeom>
              <a:rect b="b" l="l" r="r" t="t"/>
              <a:pathLst>
                <a:path extrusionOk="0" h="531813" w="509195">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grpSp>
        <p:nvGrpSpPr>
          <p:cNvPr id="194" name="Google Shape;194;p20"/>
          <p:cNvGrpSpPr/>
          <p:nvPr/>
        </p:nvGrpSpPr>
        <p:grpSpPr>
          <a:xfrm>
            <a:off x="9571779" y="984249"/>
            <a:ext cx="477596" cy="477596"/>
            <a:chOff x="8539162" y="984249"/>
            <a:chExt cx="554038" cy="554038"/>
          </a:xfrm>
        </p:grpSpPr>
        <p:sp>
          <p:nvSpPr>
            <p:cNvPr id="195" name="Google Shape;195;p20"/>
            <p:cNvSpPr/>
            <p:nvPr/>
          </p:nvSpPr>
          <p:spPr>
            <a:xfrm>
              <a:off x="8539162" y="984249"/>
              <a:ext cx="554038" cy="554038"/>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196" name="Google Shape;196;p20"/>
            <p:cNvSpPr/>
            <p:nvPr/>
          </p:nvSpPr>
          <p:spPr>
            <a:xfrm>
              <a:off x="8674083" y="1119145"/>
              <a:ext cx="284195" cy="284247"/>
            </a:xfrm>
            <a:custGeom>
              <a:rect b="b" l="l" r="r" t="t"/>
              <a:pathLst>
                <a:path extrusionOk="0" h="11520" w="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760" y="5952"/>
                  </a:moveTo>
                  <a:lnTo>
                    <a:pt x="5760" y="3520"/>
                  </a:lnTo>
                  <a:cubicBezTo>
                    <a:pt x="5760" y="3360"/>
                    <a:pt x="5600" y="3200"/>
                    <a:pt x="5440" y="3200"/>
                  </a:cubicBezTo>
                  <a:cubicBezTo>
                    <a:pt x="5280" y="3200"/>
                    <a:pt x="5120" y="3360"/>
                    <a:pt x="5120" y="3520"/>
                  </a:cubicBezTo>
                  <a:lnTo>
                    <a:pt x="5120" y="6080"/>
                  </a:lnTo>
                  <a:cubicBezTo>
                    <a:pt x="5120" y="6112"/>
                    <a:pt x="5120" y="6144"/>
                    <a:pt x="5152" y="6208"/>
                  </a:cubicBezTo>
                  <a:cubicBezTo>
                    <a:pt x="5152" y="6240"/>
                    <a:pt x="5184" y="6240"/>
                    <a:pt x="5184" y="6272"/>
                  </a:cubicBezTo>
                  <a:cubicBezTo>
                    <a:pt x="5184" y="6272"/>
                    <a:pt x="5184" y="6304"/>
                    <a:pt x="5216" y="6304"/>
                  </a:cubicBezTo>
                  <a:lnTo>
                    <a:pt x="7552" y="8640"/>
                  </a:lnTo>
                  <a:cubicBezTo>
                    <a:pt x="7680" y="8768"/>
                    <a:pt x="7872" y="8768"/>
                    <a:pt x="8000" y="8640"/>
                  </a:cubicBezTo>
                  <a:cubicBezTo>
                    <a:pt x="8128" y="8512"/>
                    <a:pt x="8128" y="8320"/>
                    <a:pt x="8000" y="8192"/>
                  </a:cubicBezTo>
                  <a:lnTo>
                    <a:pt x="5760" y="595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grpSp>
        <p:nvGrpSpPr>
          <p:cNvPr id="197" name="Google Shape;197;p20"/>
          <p:cNvGrpSpPr/>
          <p:nvPr/>
        </p:nvGrpSpPr>
        <p:grpSpPr>
          <a:xfrm>
            <a:off x="10172993" y="984249"/>
            <a:ext cx="477596" cy="477596"/>
            <a:chOff x="8539162" y="984249"/>
            <a:chExt cx="554038" cy="554038"/>
          </a:xfrm>
        </p:grpSpPr>
        <p:sp>
          <p:nvSpPr>
            <p:cNvPr id="198" name="Google Shape;198;p20"/>
            <p:cNvSpPr/>
            <p:nvPr/>
          </p:nvSpPr>
          <p:spPr>
            <a:xfrm>
              <a:off x="8539162" y="984249"/>
              <a:ext cx="554038" cy="554038"/>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199" name="Google Shape;199;p20"/>
            <p:cNvSpPr/>
            <p:nvPr/>
          </p:nvSpPr>
          <p:spPr>
            <a:xfrm>
              <a:off x="8674058" y="1121573"/>
              <a:ext cx="284247" cy="279389"/>
            </a:xfrm>
            <a:custGeom>
              <a:rect b="b" l="l" r="r" t="t"/>
              <a:pathLst>
                <a:path extrusionOk="0" h="12582" w="12800">
                  <a:moveTo>
                    <a:pt x="5103" y="585"/>
                  </a:moveTo>
                  <a:lnTo>
                    <a:pt x="5103" y="5103"/>
                  </a:lnTo>
                  <a:lnTo>
                    <a:pt x="585" y="5103"/>
                  </a:lnTo>
                  <a:lnTo>
                    <a:pt x="585" y="585"/>
                  </a:lnTo>
                  <a:lnTo>
                    <a:pt x="5103" y="585"/>
                  </a:lnTo>
                  <a:close/>
                  <a:moveTo>
                    <a:pt x="5689" y="0"/>
                  </a:moveTo>
                  <a:lnTo>
                    <a:pt x="0" y="0"/>
                  </a:lnTo>
                  <a:lnTo>
                    <a:pt x="0" y="5689"/>
                  </a:lnTo>
                  <a:lnTo>
                    <a:pt x="5689" y="5689"/>
                  </a:lnTo>
                  <a:lnTo>
                    <a:pt x="5689" y="0"/>
                  </a:lnTo>
                  <a:close/>
                  <a:moveTo>
                    <a:pt x="12215" y="585"/>
                  </a:moveTo>
                  <a:lnTo>
                    <a:pt x="12215" y="5103"/>
                  </a:lnTo>
                  <a:lnTo>
                    <a:pt x="7696" y="5103"/>
                  </a:lnTo>
                  <a:lnTo>
                    <a:pt x="7696" y="585"/>
                  </a:lnTo>
                  <a:lnTo>
                    <a:pt x="12215" y="585"/>
                  </a:lnTo>
                  <a:close/>
                  <a:moveTo>
                    <a:pt x="12800" y="0"/>
                  </a:moveTo>
                  <a:lnTo>
                    <a:pt x="7111" y="0"/>
                  </a:lnTo>
                  <a:lnTo>
                    <a:pt x="7111" y="5689"/>
                  </a:lnTo>
                  <a:lnTo>
                    <a:pt x="12800" y="5689"/>
                  </a:lnTo>
                  <a:lnTo>
                    <a:pt x="12800" y="0"/>
                  </a:lnTo>
                  <a:close/>
                  <a:moveTo>
                    <a:pt x="5103" y="7479"/>
                  </a:moveTo>
                  <a:lnTo>
                    <a:pt x="5103" y="11997"/>
                  </a:lnTo>
                  <a:lnTo>
                    <a:pt x="585" y="11997"/>
                  </a:lnTo>
                  <a:lnTo>
                    <a:pt x="585" y="7479"/>
                  </a:lnTo>
                  <a:lnTo>
                    <a:pt x="5103" y="7479"/>
                  </a:lnTo>
                  <a:close/>
                  <a:moveTo>
                    <a:pt x="5689" y="6893"/>
                  </a:moveTo>
                  <a:lnTo>
                    <a:pt x="0" y="6893"/>
                  </a:lnTo>
                  <a:lnTo>
                    <a:pt x="0" y="12582"/>
                  </a:lnTo>
                  <a:lnTo>
                    <a:pt x="5689" y="12582"/>
                  </a:lnTo>
                  <a:lnTo>
                    <a:pt x="5689" y="6893"/>
                  </a:lnTo>
                  <a:close/>
                  <a:moveTo>
                    <a:pt x="12215" y="7479"/>
                  </a:moveTo>
                  <a:lnTo>
                    <a:pt x="12215" y="11997"/>
                  </a:lnTo>
                  <a:lnTo>
                    <a:pt x="7696" y="11997"/>
                  </a:lnTo>
                  <a:lnTo>
                    <a:pt x="7696" y="7479"/>
                  </a:lnTo>
                  <a:lnTo>
                    <a:pt x="12215" y="7479"/>
                  </a:lnTo>
                  <a:close/>
                  <a:moveTo>
                    <a:pt x="12800" y="6893"/>
                  </a:moveTo>
                  <a:lnTo>
                    <a:pt x="7111" y="6893"/>
                  </a:lnTo>
                  <a:lnTo>
                    <a:pt x="7111" y="12582"/>
                  </a:lnTo>
                  <a:lnTo>
                    <a:pt x="12800" y="12582"/>
                  </a:lnTo>
                  <a:lnTo>
                    <a:pt x="12800" y="6893"/>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grpSp>
        <p:nvGrpSpPr>
          <p:cNvPr id="200" name="Google Shape;200;p20"/>
          <p:cNvGrpSpPr/>
          <p:nvPr/>
        </p:nvGrpSpPr>
        <p:grpSpPr>
          <a:xfrm>
            <a:off x="10774207" y="984249"/>
            <a:ext cx="477596" cy="477596"/>
            <a:chOff x="8539162" y="984249"/>
            <a:chExt cx="554038" cy="554038"/>
          </a:xfrm>
        </p:grpSpPr>
        <p:sp>
          <p:nvSpPr>
            <p:cNvPr id="201" name="Google Shape;201;p20"/>
            <p:cNvSpPr/>
            <p:nvPr/>
          </p:nvSpPr>
          <p:spPr>
            <a:xfrm>
              <a:off x="8539162" y="984249"/>
              <a:ext cx="554038" cy="554038"/>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02" name="Google Shape;202;p20"/>
            <p:cNvSpPr/>
            <p:nvPr/>
          </p:nvSpPr>
          <p:spPr>
            <a:xfrm>
              <a:off x="8674465" y="1119145"/>
              <a:ext cx="283432" cy="284247"/>
            </a:xfrm>
            <a:custGeom>
              <a:rect b="b" l="l" r="r" t="t"/>
              <a:pathLst>
                <a:path extrusionOk="0" h="10912" w="10880">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sp>
        <p:nvSpPr>
          <p:cNvPr id="203" name="Google Shape;203;p20"/>
          <p:cNvSpPr/>
          <p:nvPr/>
        </p:nvSpPr>
        <p:spPr>
          <a:xfrm>
            <a:off x="1318021" y="333942"/>
            <a:ext cx="8279422" cy="9220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5000">
                <a:solidFill>
                  <a:srgbClr val="1C4587"/>
                </a:solidFill>
                <a:latin typeface="Comfortaa"/>
                <a:ea typeface="Comfortaa"/>
                <a:cs typeface="Comfortaa"/>
                <a:sym typeface="Comfortaa"/>
              </a:rPr>
              <a:t>Evaluation</a:t>
            </a:r>
            <a:endParaRPr b="1" sz="5000">
              <a:solidFill>
                <a:srgbClr val="1C4587"/>
              </a:solidFill>
              <a:latin typeface="Comfortaa"/>
              <a:ea typeface="Comfortaa"/>
              <a:cs typeface="Comfortaa"/>
              <a:sym typeface="Comfortaa"/>
            </a:endParaRPr>
          </a:p>
        </p:txBody>
      </p:sp>
      <p:sp>
        <p:nvSpPr>
          <p:cNvPr id="204" name="Google Shape;204;p20"/>
          <p:cNvSpPr/>
          <p:nvPr/>
        </p:nvSpPr>
        <p:spPr>
          <a:xfrm>
            <a:off x="361326" y="1819900"/>
            <a:ext cx="10890300" cy="4234800"/>
          </a:xfrm>
          <a:prstGeom prst="rect">
            <a:avLst/>
          </a:prstGeom>
          <a:noFill/>
          <a:ln>
            <a:noFill/>
          </a:ln>
        </p:spPr>
        <p:txBody>
          <a:bodyPr anchorCtr="0" anchor="t" bIns="45700" lIns="91425" spcFirstLastPara="1" rIns="91425" wrap="square" tIns="45700">
            <a:noAutofit/>
          </a:bodyPr>
          <a:lstStyle/>
          <a:p>
            <a:pPr indent="-317500" lvl="0" marL="457200" rtl="0" algn="l">
              <a:lnSpc>
                <a:spcPct val="150000"/>
              </a:lnSpc>
              <a:spcBef>
                <a:spcPts val="0"/>
              </a:spcBef>
              <a:spcAft>
                <a:spcPts val="0"/>
              </a:spcAft>
              <a:buClr>
                <a:srgbClr val="1C4587"/>
              </a:buClr>
              <a:buSzPts val="1400"/>
              <a:buFont typeface="Comfortaa SemiBold"/>
              <a:buChar char="•"/>
            </a:pPr>
            <a:r>
              <a:rPr lang="en-US">
                <a:solidFill>
                  <a:srgbClr val="1C4587"/>
                </a:solidFill>
                <a:latin typeface="Comfortaa SemiBold"/>
                <a:ea typeface="Comfortaa SemiBold"/>
                <a:cs typeface="Comfortaa SemiBold"/>
                <a:sym typeface="Comfortaa SemiBold"/>
              </a:rPr>
              <a:t>Rare classes like Burudani and Kimataifa pose challenges for the model due to their limited presence in the dataset, leading to lower true positive values in the confusion matrix.</a:t>
            </a:r>
            <a:endParaRPr>
              <a:solidFill>
                <a:srgbClr val="1C4587"/>
              </a:solidFill>
              <a:latin typeface="Comfortaa SemiBold"/>
              <a:ea typeface="Comfortaa SemiBold"/>
              <a:cs typeface="Comfortaa SemiBold"/>
              <a:sym typeface="Comfortaa SemiBold"/>
            </a:endParaRPr>
          </a:p>
          <a:p>
            <a:pPr indent="-317500" lvl="0" marL="457200" rtl="0" algn="l">
              <a:lnSpc>
                <a:spcPct val="150000"/>
              </a:lnSpc>
              <a:spcBef>
                <a:spcPts val="1000"/>
              </a:spcBef>
              <a:spcAft>
                <a:spcPts val="0"/>
              </a:spcAft>
              <a:buClr>
                <a:srgbClr val="1C4587"/>
              </a:buClr>
              <a:buSzPts val="1400"/>
              <a:buFont typeface="Comfortaa SemiBold"/>
              <a:buChar char="•"/>
            </a:pPr>
            <a:r>
              <a:rPr lang="en-US">
                <a:solidFill>
                  <a:srgbClr val="1C4587"/>
                </a:solidFill>
                <a:latin typeface="Comfortaa SemiBold"/>
                <a:ea typeface="Comfortaa SemiBold"/>
                <a:cs typeface="Comfortaa SemiBold"/>
                <a:sym typeface="Comfortaa SemiBold"/>
              </a:rPr>
              <a:t>Stacking model achieved 85.24% accuracy, indicating that the majority of its predictions were correct, and a log loss of 0.3984, suggesting close alignment with actual probabilities.</a:t>
            </a:r>
            <a:endParaRPr>
              <a:solidFill>
                <a:srgbClr val="1C4587"/>
              </a:solidFill>
              <a:latin typeface="Comfortaa SemiBold"/>
              <a:ea typeface="Comfortaa SemiBold"/>
              <a:cs typeface="Comfortaa SemiBold"/>
              <a:sym typeface="Comfortaa SemiBold"/>
            </a:endParaRPr>
          </a:p>
          <a:p>
            <a:pPr indent="-317500" lvl="0" marL="457200" rtl="0" algn="l">
              <a:lnSpc>
                <a:spcPct val="150000"/>
              </a:lnSpc>
              <a:spcBef>
                <a:spcPts val="1000"/>
              </a:spcBef>
              <a:spcAft>
                <a:spcPts val="0"/>
              </a:spcAft>
              <a:buClr>
                <a:srgbClr val="1C4587"/>
              </a:buClr>
              <a:buSzPts val="1400"/>
              <a:buFont typeface="Comfortaa SemiBold"/>
              <a:buChar char="•"/>
            </a:pPr>
            <a:r>
              <a:rPr lang="en-US">
                <a:solidFill>
                  <a:srgbClr val="1C4587"/>
                </a:solidFill>
                <a:latin typeface="Comfortaa SemiBold"/>
                <a:ea typeface="Comfortaa SemiBold"/>
                <a:cs typeface="Comfortaa SemiBold"/>
                <a:sym typeface="Comfortaa SemiBold"/>
              </a:rPr>
              <a:t>Analysis shows consistent and precise predictions across all classes without mislabeled posts, indicating the model's reliability for accurate classifications.</a:t>
            </a:r>
            <a:endParaRPr>
              <a:solidFill>
                <a:srgbClr val="1C4587"/>
              </a:solidFill>
              <a:latin typeface="Comfortaa SemiBold"/>
              <a:ea typeface="Comfortaa SemiBold"/>
              <a:cs typeface="Comfortaa SemiBold"/>
              <a:sym typeface="Comfortaa SemiBold"/>
            </a:endParaRPr>
          </a:p>
          <a:p>
            <a:pPr indent="-317500" lvl="0" marL="457200" rtl="0" algn="l">
              <a:lnSpc>
                <a:spcPct val="150000"/>
              </a:lnSpc>
              <a:spcBef>
                <a:spcPts val="1000"/>
              </a:spcBef>
              <a:spcAft>
                <a:spcPts val="0"/>
              </a:spcAft>
              <a:buClr>
                <a:srgbClr val="1C4587"/>
              </a:buClr>
              <a:buSzPts val="1400"/>
              <a:buFont typeface="Comfortaa SemiBold"/>
              <a:buChar char="•"/>
            </a:pPr>
            <a:r>
              <a:rPr lang="en-US">
                <a:solidFill>
                  <a:srgbClr val="1C4587"/>
                </a:solidFill>
                <a:latin typeface="Comfortaa SemiBold"/>
                <a:ea typeface="Comfortaa SemiBold"/>
                <a:cs typeface="Comfortaa SemiBold"/>
                <a:sym typeface="Comfortaa SemiBold"/>
              </a:rPr>
              <a:t>The model's performance indicates its potential suitability for real-world deployment where accurate classification is vital.</a:t>
            </a:r>
            <a:endParaRPr>
              <a:solidFill>
                <a:srgbClr val="1C4587"/>
              </a:solidFill>
              <a:latin typeface="Comfortaa SemiBold"/>
              <a:ea typeface="Comfortaa SemiBold"/>
              <a:cs typeface="Comfortaa SemiBold"/>
              <a:sym typeface="Comfortaa SemiBold"/>
            </a:endParaRPr>
          </a:p>
          <a:p>
            <a:pPr indent="0" lvl="0" marL="457200" marR="0" rtl="0" algn="l">
              <a:lnSpc>
                <a:spcPct val="150000"/>
              </a:lnSpc>
              <a:spcBef>
                <a:spcPts val="1200"/>
              </a:spcBef>
              <a:spcAft>
                <a:spcPts val="0"/>
              </a:spcAft>
              <a:buNone/>
            </a:pPr>
            <a:r>
              <a:t/>
            </a:r>
            <a:endParaRPr sz="1200">
              <a:solidFill>
                <a:srgbClr val="1C4587"/>
              </a:solidFill>
              <a:latin typeface="Manrope SemiBold"/>
              <a:ea typeface="Manrope SemiBold"/>
              <a:cs typeface="Manrope SemiBold"/>
              <a:sym typeface="Manrope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1"/>
          <p:cNvSpPr/>
          <p:nvPr/>
        </p:nvSpPr>
        <p:spPr>
          <a:xfrm>
            <a:off x="-12" y="1"/>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2"/>
              </a:solidFill>
              <a:latin typeface="Manrope SemiBold"/>
              <a:ea typeface="Manrope SemiBold"/>
              <a:cs typeface="Manrope SemiBold"/>
              <a:sym typeface="Manrope SemiBold"/>
            </a:endParaRPr>
          </a:p>
        </p:txBody>
      </p:sp>
      <p:sp>
        <p:nvSpPr>
          <p:cNvPr id="211" name="Google Shape;211;p21"/>
          <p:cNvSpPr/>
          <p:nvPr/>
        </p:nvSpPr>
        <p:spPr>
          <a:xfrm>
            <a:off x="-12" y="1"/>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2"/>
              </a:solidFill>
              <a:latin typeface="Manrope SemiBold"/>
              <a:ea typeface="Manrope SemiBold"/>
              <a:cs typeface="Manrope SemiBold"/>
              <a:sym typeface="Manrope SemiBold"/>
            </a:endParaRPr>
          </a:p>
        </p:txBody>
      </p:sp>
      <p:sp>
        <p:nvSpPr>
          <p:cNvPr id="212" name="Google Shape;212;p21"/>
          <p:cNvSpPr/>
          <p:nvPr/>
        </p:nvSpPr>
        <p:spPr>
          <a:xfrm>
            <a:off x="0" y="1"/>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13" name="Google Shape;213;p21"/>
          <p:cNvSpPr/>
          <p:nvPr/>
        </p:nvSpPr>
        <p:spPr>
          <a:xfrm>
            <a:off x="2403475" y="73025"/>
            <a:ext cx="3692400" cy="6708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Manrope SemiBold"/>
              <a:ea typeface="Manrope SemiBold"/>
              <a:cs typeface="Manrope SemiBold"/>
              <a:sym typeface="Manrope SemiBold"/>
            </a:endParaRPr>
          </a:p>
        </p:txBody>
      </p:sp>
      <p:grpSp>
        <p:nvGrpSpPr>
          <p:cNvPr id="214" name="Google Shape;214;p21"/>
          <p:cNvGrpSpPr/>
          <p:nvPr/>
        </p:nvGrpSpPr>
        <p:grpSpPr>
          <a:xfrm>
            <a:off x="8970330" y="984222"/>
            <a:ext cx="477634" cy="477634"/>
            <a:chOff x="8539162" y="984249"/>
            <a:chExt cx="554100" cy="554100"/>
          </a:xfrm>
        </p:grpSpPr>
        <p:sp>
          <p:nvSpPr>
            <p:cNvPr id="215" name="Google Shape;215;p21"/>
            <p:cNvSpPr/>
            <p:nvPr/>
          </p:nvSpPr>
          <p:spPr>
            <a:xfrm>
              <a:off x="8539162" y="984249"/>
              <a:ext cx="554100" cy="554100"/>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16" name="Google Shape;216;p21"/>
            <p:cNvSpPr/>
            <p:nvPr/>
          </p:nvSpPr>
          <p:spPr>
            <a:xfrm>
              <a:off x="8680103" y="1119145"/>
              <a:ext cx="272419" cy="284520"/>
            </a:xfrm>
            <a:custGeom>
              <a:rect b="b" l="l" r="r" t="t"/>
              <a:pathLst>
                <a:path extrusionOk="0" h="531813" w="509195">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grpSp>
        <p:nvGrpSpPr>
          <p:cNvPr id="217" name="Google Shape;217;p21"/>
          <p:cNvGrpSpPr/>
          <p:nvPr/>
        </p:nvGrpSpPr>
        <p:grpSpPr>
          <a:xfrm>
            <a:off x="9571544" y="984222"/>
            <a:ext cx="477634" cy="477634"/>
            <a:chOff x="8539162" y="984249"/>
            <a:chExt cx="554100" cy="554100"/>
          </a:xfrm>
        </p:grpSpPr>
        <p:sp>
          <p:nvSpPr>
            <p:cNvPr id="218" name="Google Shape;218;p21"/>
            <p:cNvSpPr/>
            <p:nvPr/>
          </p:nvSpPr>
          <p:spPr>
            <a:xfrm>
              <a:off x="8539162" y="984249"/>
              <a:ext cx="554100" cy="554100"/>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19" name="Google Shape;219;p21"/>
            <p:cNvSpPr/>
            <p:nvPr/>
          </p:nvSpPr>
          <p:spPr>
            <a:xfrm>
              <a:off x="8674083" y="1119145"/>
              <a:ext cx="284198" cy="284256"/>
            </a:xfrm>
            <a:custGeom>
              <a:rect b="b" l="l" r="r" t="t"/>
              <a:pathLst>
                <a:path extrusionOk="0" h="11520" w="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760" y="5952"/>
                  </a:moveTo>
                  <a:lnTo>
                    <a:pt x="5760" y="3520"/>
                  </a:lnTo>
                  <a:cubicBezTo>
                    <a:pt x="5760" y="3360"/>
                    <a:pt x="5600" y="3200"/>
                    <a:pt x="5440" y="3200"/>
                  </a:cubicBezTo>
                  <a:cubicBezTo>
                    <a:pt x="5280" y="3200"/>
                    <a:pt x="5120" y="3360"/>
                    <a:pt x="5120" y="3520"/>
                  </a:cubicBezTo>
                  <a:lnTo>
                    <a:pt x="5120" y="6080"/>
                  </a:lnTo>
                  <a:cubicBezTo>
                    <a:pt x="5120" y="6112"/>
                    <a:pt x="5120" y="6144"/>
                    <a:pt x="5152" y="6208"/>
                  </a:cubicBezTo>
                  <a:cubicBezTo>
                    <a:pt x="5152" y="6240"/>
                    <a:pt x="5184" y="6240"/>
                    <a:pt x="5184" y="6272"/>
                  </a:cubicBezTo>
                  <a:cubicBezTo>
                    <a:pt x="5184" y="6272"/>
                    <a:pt x="5184" y="6304"/>
                    <a:pt x="5216" y="6304"/>
                  </a:cubicBezTo>
                  <a:lnTo>
                    <a:pt x="7552" y="8640"/>
                  </a:lnTo>
                  <a:cubicBezTo>
                    <a:pt x="7680" y="8768"/>
                    <a:pt x="7872" y="8768"/>
                    <a:pt x="8000" y="8640"/>
                  </a:cubicBezTo>
                  <a:cubicBezTo>
                    <a:pt x="8128" y="8512"/>
                    <a:pt x="8128" y="8320"/>
                    <a:pt x="8000" y="8192"/>
                  </a:cubicBezTo>
                  <a:lnTo>
                    <a:pt x="5760" y="595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grpSp>
        <p:nvGrpSpPr>
          <p:cNvPr id="220" name="Google Shape;220;p21"/>
          <p:cNvGrpSpPr/>
          <p:nvPr/>
        </p:nvGrpSpPr>
        <p:grpSpPr>
          <a:xfrm>
            <a:off x="10172758" y="984222"/>
            <a:ext cx="477634" cy="477634"/>
            <a:chOff x="8539162" y="984249"/>
            <a:chExt cx="554100" cy="554100"/>
          </a:xfrm>
        </p:grpSpPr>
        <p:sp>
          <p:nvSpPr>
            <p:cNvPr id="221" name="Google Shape;221;p21"/>
            <p:cNvSpPr/>
            <p:nvPr/>
          </p:nvSpPr>
          <p:spPr>
            <a:xfrm>
              <a:off x="8539162" y="984249"/>
              <a:ext cx="554100" cy="554100"/>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22" name="Google Shape;222;p21"/>
            <p:cNvSpPr/>
            <p:nvPr/>
          </p:nvSpPr>
          <p:spPr>
            <a:xfrm>
              <a:off x="8674058" y="1121573"/>
              <a:ext cx="284256" cy="279383"/>
            </a:xfrm>
            <a:custGeom>
              <a:rect b="b" l="l" r="r" t="t"/>
              <a:pathLst>
                <a:path extrusionOk="0" h="12582" w="12800">
                  <a:moveTo>
                    <a:pt x="5103" y="585"/>
                  </a:moveTo>
                  <a:lnTo>
                    <a:pt x="5103" y="5103"/>
                  </a:lnTo>
                  <a:lnTo>
                    <a:pt x="585" y="5103"/>
                  </a:lnTo>
                  <a:lnTo>
                    <a:pt x="585" y="585"/>
                  </a:lnTo>
                  <a:lnTo>
                    <a:pt x="5103" y="585"/>
                  </a:lnTo>
                  <a:close/>
                  <a:moveTo>
                    <a:pt x="5689" y="0"/>
                  </a:moveTo>
                  <a:lnTo>
                    <a:pt x="0" y="0"/>
                  </a:lnTo>
                  <a:lnTo>
                    <a:pt x="0" y="5689"/>
                  </a:lnTo>
                  <a:lnTo>
                    <a:pt x="5689" y="5689"/>
                  </a:lnTo>
                  <a:lnTo>
                    <a:pt x="5689" y="0"/>
                  </a:lnTo>
                  <a:close/>
                  <a:moveTo>
                    <a:pt x="12215" y="585"/>
                  </a:moveTo>
                  <a:lnTo>
                    <a:pt x="12215" y="5103"/>
                  </a:lnTo>
                  <a:lnTo>
                    <a:pt x="7696" y="5103"/>
                  </a:lnTo>
                  <a:lnTo>
                    <a:pt x="7696" y="585"/>
                  </a:lnTo>
                  <a:lnTo>
                    <a:pt x="12215" y="585"/>
                  </a:lnTo>
                  <a:close/>
                  <a:moveTo>
                    <a:pt x="12800" y="0"/>
                  </a:moveTo>
                  <a:lnTo>
                    <a:pt x="7111" y="0"/>
                  </a:lnTo>
                  <a:lnTo>
                    <a:pt x="7111" y="5689"/>
                  </a:lnTo>
                  <a:lnTo>
                    <a:pt x="12800" y="5689"/>
                  </a:lnTo>
                  <a:lnTo>
                    <a:pt x="12800" y="0"/>
                  </a:lnTo>
                  <a:close/>
                  <a:moveTo>
                    <a:pt x="5103" y="7479"/>
                  </a:moveTo>
                  <a:lnTo>
                    <a:pt x="5103" y="11997"/>
                  </a:lnTo>
                  <a:lnTo>
                    <a:pt x="585" y="11997"/>
                  </a:lnTo>
                  <a:lnTo>
                    <a:pt x="585" y="7479"/>
                  </a:lnTo>
                  <a:lnTo>
                    <a:pt x="5103" y="7479"/>
                  </a:lnTo>
                  <a:close/>
                  <a:moveTo>
                    <a:pt x="5689" y="6893"/>
                  </a:moveTo>
                  <a:lnTo>
                    <a:pt x="0" y="6893"/>
                  </a:lnTo>
                  <a:lnTo>
                    <a:pt x="0" y="12582"/>
                  </a:lnTo>
                  <a:lnTo>
                    <a:pt x="5689" y="12582"/>
                  </a:lnTo>
                  <a:lnTo>
                    <a:pt x="5689" y="6893"/>
                  </a:lnTo>
                  <a:close/>
                  <a:moveTo>
                    <a:pt x="12215" y="7479"/>
                  </a:moveTo>
                  <a:lnTo>
                    <a:pt x="12215" y="11997"/>
                  </a:lnTo>
                  <a:lnTo>
                    <a:pt x="7696" y="11997"/>
                  </a:lnTo>
                  <a:lnTo>
                    <a:pt x="7696" y="7479"/>
                  </a:lnTo>
                  <a:lnTo>
                    <a:pt x="12215" y="7479"/>
                  </a:lnTo>
                  <a:close/>
                  <a:moveTo>
                    <a:pt x="12800" y="6893"/>
                  </a:moveTo>
                  <a:lnTo>
                    <a:pt x="7111" y="6893"/>
                  </a:lnTo>
                  <a:lnTo>
                    <a:pt x="7111" y="12582"/>
                  </a:lnTo>
                  <a:lnTo>
                    <a:pt x="12800" y="12582"/>
                  </a:lnTo>
                  <a:lnTo>
                    <a:pt x="12800" y="6893"/>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grpSp>
        <p:nvGrpSpPr>
          <p:cNvPr id="223" name="Google Shape;223;p21"/>
          <p:cNvGrpSpPr/>
          <p:nvPr/>
        </p:nvGrpSpPr>
        <p:grpSpPr>
          <a:xfrm>
            <a:off x="10773972" y="984222"/>
            <a:ext cx="477634" cy="477634"/>
            <a:chOff x="8539162" y="984249"/>
            <a:chExt cx="554100" cy="554100"/>
          </a:xfrm>
        </p:grpSpPr>
        <p:sp>
          <p:nvSpPr>
            <p:cNvPr id="224" name="Google Shape;224;p21"/>
            <p:cNvSpPr/>
            <p:nvPr/>
          </p:nvSpPr>
          <p:spPr>
            <a:xfrm>
              <a:off x="8539162" y="984249"/>
              <a:ext cx="554100" cy="554100"/>
            </a:xfrm>
            <a:prstGeom prst="roundRect">
              <a:avLst>
                <a:gd fmla="val 16667" name="adj"/>
              </a:avLst>
            </a:prstGeom>
            <a:solidFill>
              <a:srgbClr val="5577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sp>
          <p:nvSpPr>
            <p:cNvPr id="225" name="Google Shape;225;p21"/>
            <p:cNvSpPr/>
            <p:nvPr/>
          </p:nvSpPr>
          <p:spPr>
            <a:xfrm>
              <a:off x="8674465" y="1119145"/>
              <a:ext cx="283424" cy="284258"/>
            </a:xfrm>
            <a:custGeom>
              <a:rect b="b" l="l" r="r" t="t"/>
              <a:pathLst>
                <a:path extrusionOk="0" h="10912" w="10880">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nrope SemiBold"/>
                <a:ea typeface="Manrope SemiBold"/>
                <a:cs typeface="Manrope SemiBold"/>
                <a:sym typeface="Manrope SemiBold"/>
              </a:endParaRPr>
            </a:p>
          </p:txBody>
        </p:sp>
      </p:grpSp>
      <p:sp>
        <p:nvSpPr>
          <p:cNvPr id="226" name="Google Shape;226;p21"/>
          <p:cNvSpPr/>
          <p:nvPr/>
        </p:nvSpPr>
        <p:spPr>
          <a:xfrm>
            <a:off x="291596" y="73017"/>
            <a:ext cx="8279400" cy="921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rgbClr val="1C4587"/>
                </a:solidFill>
                <a:latin typeface="Comfortaa"/>
                <a:ea typeface="Comfortaa"/>
                <a:cs typeface="Comfortaa"/>
                <a:sym typeface="Comfortaa"/>
              </a:rPr>
              <a:t> Conclusion</a:t>
            </a:r>
            <a:endParaRPr b="1" sz="4000">
              <a:solidFill>
                <a:srgbClr val="1C4587"/>
              </a:solidFill>
              <a:latin typeface="Comfortaa"/>
              <a:ea typeface="Comfortaa"/>
              <a:cs typeface="Comfortaa"/>
              <a:sym typeface="Comfortaa"/>
            </a:endParaRPr>
          </a:p>
        </p:txBody>
      </p:sp>
      <p:sp>
        <p:nvSpPr>
          <p:cNvPr id="227" name="Google Shape;227;p21"/>
          <p:cNvSpPr/>
          <p:nvPr/>
        </p:nvSpPr>
        <p:spPr>
          <a:xfrm>
            <a:off x="444701" y="1819900"/>
            <a:ext cx="11548200" cy="4234800"/>
          </a:xfrm>
          <a:prstGeom prst="rect">
            <a:avLst/>
          </a:prstGeom>
          <a:noFill/>
          <a:ln>
            <a:noFill/>
          </a:ln>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Clr>
                <a:srgbClr val="1C4587"/>
              </a:buClr>
              <a:buSzPts val="1800"/>
              <a:buFont typeface="Comfortaa SemiBold"/>
              <a:buChar char="●"/>
            </a:pPr>
            <a:r>
              <a:rPr lang="en-US" sz="1800">
                <a:solidFill>
                  <a:srgbClr val="1C4587"/>
                </a:solidFill>
                <a:latin typeface="Comfortaa SemiBold"/>
                <a:ea typeface="Comfortaa SemiBold"/>
                <a:cs typeface="Comfortaa SemiBold"/>
                <a:sym typeface="Comfortaa SemiBold"/>
              </a:rPr>
              <a:t>Rare classes pose challenges for accurate classification due to limited data representation.</a:t>
            </a:r>
            <a:endParaRPr sz="1800">
              <a:solidFill>
                <a:srgbClr val="1C4587"/>
              </a:solidFill>
              <a:latin typeface="Comfortaa SemiBold"/>
              <a:ea typeface="Comfortaa SemiBold"/>
              <a:cs typeface="Comfortaa SemiBold"/>
              <a:sym typeface="Comfortaa SemiBold"/>
            </a:endParaRPr>
          </a:p>
          <a:p>
            <a:pPr indent="-342900" lvl="0" marL="457200" rtl="0" algn="l">
              <a:lnSpc>
                <a:spcPct val="115000"/>
              </a:lnSpc>
              <a:spcBef>
                <a:spcPts val="1000"/>
              </a:spcBef>
              <a:spcAft>
                <a:spcPts val="0"/>
              </a:spcAft>
              <a:buClr>
                <a:srgbClr val="1C4587"/>
              </a:buClr>
              <a:buSzPts val="1800"/>
              <a:buFont typeface="Comfortaa SemiBold"/>
              <a:buChar char="●"/>
            </a:pPr>
            <a:r>
              <a:rPr lang="en-US" sz="1800">
                <a:solidFill>
                  <a:srgbClr val="1C4587"/>
                </a:solidFill>
                <a:latin typeface="Comfortaa SemiBold"/>
                <a:ea typeface="Comfortaa SemiBold"/>
                <a:cs typeface="Comfortaa SemiBold"/>
                <a:sym typeface="Comfortaa SemiBold"/>
              </a:rPr>
              <a:t>Stacking model demonstrates strong performance with 85.24% accuracy and minimal misclassifications, indicating reliability for real-world deployment.</a:t>
            </a:r>
            <a:endParaRPr sz="1800">
              <a:solidFill>
                <a:srgbClr val="1C4587"/>
              </a:solidFill>
              <a:latin typeface="Comfortaa SemiBold"/>
              <a:ea typeface="Comfortaa SemiBold"/>
              <a:cs typeface="Comfortaa SemiBold"/>
              <a:sym typeface="Comfortaa SemiBold"/>
            </a:endParaRPr>
          </a:p>
          <a:p>
            <a:pPr indent="-342900" lvl="0" marL="457200" rtl="0" algn="l">
              <a:lnSpc>
                <a:spcPct val="115000"/>
              </a:lnSpc>
              <a:spcBef>
                <a:spcPts val="1000"/>
              </a:spcBef>
              <a:spcAft>
                <a:spcPts val="1000"/>
              </a:spcAft>
              <a:buClr>
                <a:srgbClr val="1C4587"/>
              </a:buClr>
              <a:buSzPts val="1800"/>
              <a:buFont typeface="Comfortaa SemiBold"/>
              <a:buChar char="●"/>
            </a:pPr>
            <a:r>
              <a:rPr lang="en-US" sz="1800">
                <a:solidFill>
                  <a:srgbClr val="1C4587"/>
                </a:solidFill>
                <a:latin typeface="Comfortaa SemiBold"/>
                <a:ea typeface="Comfortaa SemiBold"/>
                <a:cs typeface="Comfortaa SemiBold"/>
                <a:sym typeface="Comfortaa SemiBold"/>
              </a:rPr>
              <a:t>Further analysis is needed to ensure model robustness across diverse datasets and identify any biases or limitations.</a:t>
            </a:r>
            <a:endParaRPr sz="1800">
              <a:solidFill>
                <a:srgbClr val="1C4587"/>
              </a:solidFill>
              <a:latin typeface="Comfortaa SemiBold"/>
              <a:ea typeface="Comfortaa SemiBold"/>
              <a:cs typeface="Comfortaa SemiBold"/>
              <a:sym typeface="Comfortaa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主题​​">
  <a:themeElements>
    <a:clrScheme name="自定义 2092">
      <a:dk1>
        <a:srgbClr val="000000"/>
      </a:dk1>
      <a:lt1>
        <a:srgbClr val="FFFFFF"/>
      </a:lt1>
      <a:dk2>
        <a:srgbClr val="44546A"/>
      </a:dk2>
      <a:lt2>
        <a:srgbClr val="E7E6E6"/>
      </a:lt2>
      <a:accent1>
        <a:srgbClr val="5677FF"/>
      </a:accent1>
      <a:accent2>
        <a:srgbClr val="5677FF"/>
      </a:accent2>
      <a:accent3>
        <a:srgbClr val="5677FF"/>
      </a:accent3>
      <a:accent4>
        <a:srgbClr val="5677FF"/>
      </a:accent4>
      <a:accent5>
        <a:srgbClr val="5677FF"/>
      </a:accent5>
      <a:accent6>
        <a:srgbClr val="3C2A60"/>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